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57" r:id="rId5"/>
    <p:sldId id="263" r:id="rId6"/>
    <p:sldId id="264" r:id="rId7"/>
    <p:sldId id="275" r:id="rId8"/>
    <p:sldId id="276" r:id="rId9"/>
    <p:sldId id="260" r:id="rId10"/>
    <p:sldId id="265" r:id="rId11"/>
    <p:sldId id="266" r:id="rId12"/>
    <p:sldId id="262" r:id="rId13"/>
    <p:sldId id="272" r:id="rId14"/>
    <p:sldId id="268" r:id="rId15"/>
    <p:sldId id="259" r:id="rId16"/>
    <p:sldId id="258" r:id="rId17"/>
    <p:sldId id="261" r:id="rId18"/>
    <p:sldId id="269" r:id="rId19"/>
  </p:sldIdLst>
  <p:sldSz cx="12192000" cy="6858000"/>
  <p:notesSz cx="6799263" cy="9929813"/>
  <p:defaultTextStyle>
    <a:defPPr>
      <a:defRPr lang="en-M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20C78-8E82-4B5C-97BA-0FC147C86F87}" v="181" dt="2022-04-20T11:58:32.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79" d="100"/>
          <a:sy n="79" d="100"/>
        </p:scale>
        <p:origin x="730" y="43"/>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S Patten-Ramen" userId="41a26415-8291-4e21-bcef-cfcb527d91e2" providerId="ADAL" clId="{66F20C78-8E82-4B5C-97BA-0FC147C86F87}"/>
    <pc:docChg chg="undo custSel addSld modSld">
      <pc:chgData name="Mrs S Patten-Ramen" userId="41a26415-8291-4e21-bcef-cfcb527d91e2" providerId="ADAL" clId="{66F20C78-8E82-4B5C-97BA-0FC147C86F87}" dt="2022-04-25T05:56:35.938" v="396" actId="1076"/>
      <pc:docMkLst>
        <pc:docMk/>
      </pc:docMkLst>
      <pc:sldChg chg="modSp mod">
        <pc:chgData name="Mrs S Patten-Ramen" userId="41a26415-8291-4e21-bcef-cfcb527d91e2" providerId="ADAL" clId="{66F20C78-8E82-4B5C-97BA-0FC147C86F87}" dt="2022-04-25T05:56:35.938" v="396" actId="1076"/>
        <pc:sldMkLst>
          <pc:docMk/>
          <pc:sldMk cId="269167385" sldId="256"/>
        </pc:sldMkLst>
        <pc:spChg chg="mod">
          <ac:chgData name="Mrs S Patten-Ramen" userId="41a26415-8291-4e21-bcef-cfcb527d91e2" providerId="ADAL" clId="{66F20C78-8E82-4B5C-97BA-0FC147C86F87}" dt="2022-04-25T05:56:35.938" v="396" actId="1076"/>
          <ac:spMkLst>
            <pc:docMk/>
            <pc:sldMk cId="269167385" sldId="256"/>
            <ac:spMk id="2" creationId="{960C3D66-6D51-4466-A4F4-6FAAE06183F7}"/>
          </ac:spMkLst>
        </pc:spChg>
        <pc:spChg chg="mod">
          <ac:chgData name="Mrs S Patten-Ramen" userId="41a26415-8291-4e21-bcef-cfcb527d91e2" providerId="ADAL" clId="{66F20C78-8E82-4B5C-97BA-0FC147C86F87}" dt="2022-04-20T11:45:04.198" v="14" actId="20577"/>
          <ac:spMkLst>
            <pc:docMk/>
            <pc:sldMk cId="269167385" sldId="256"/>
            <ac:spMk id="3" creationId="{55A8F0C7-2E37-4F4E-8AD6-01D0991C1397}"/>
          </ac:spMkLst>
        </pc:spChg>
      </pc:sldChg>
      <pc:sldChg chg="modSp mod">
        <pc:chgData name="Mrs S Patten-Ramen" userId="41a26415-8291-4e21-bcef-cfcb527d91e2" providerId="ADAL" clId="{66F20C78-8E82-4B5C-97BA-0FC147C86F87}" dt="2022-04-20T11:50:36.237" v="127" actId="20577"/>
        <pc:sldMkLst>
          <pc:docMk/>
          <pc:sldMk cId="4133933373" sldId="257"/>
        </pc:sldMkLst>
        <pc:spChg chg="mod">
          <ac:chgData name="Mrs S Patten-Ramen" userId="41a26415-8291-4e21-bcef-cfcb527d91e2" providerId="ADAL" clId="{66F20C78-8E82-4B5C-97BA-0FC147C86F87}" dt="2022-04-20T11:49:41.546" v="83" actId="20577"/>
          <ac:spMkLst>
            <pc:docMk/>
            <pc:sldMk cId="4133933373" sldId="257"/>
            <ac:spMk id="12" creationId="{85493DC5-F789-4D57-B5E7-5AC33A0B10FD}"/>
          </ac:spMkLst>
        </pc:spChg>
        <pc:spChg chg="mod">
          <ac:chgData name="Mrs S Patten-Ramen" userId="41a26415-8291-4e21-bcef-cfcb527d91e2" providerId="ADAL" clId="{66F20C78-8E82-4B5C-97BA-0FC147C86F87}" dt="2022-04-20T11:50:36.237" v="127" actId="20577"/>
          <ac:spMkLst>
            <pc:docMk/>
            <pc:sldMk cId="4133933373" sldId="257"/>
            <ac:spMk id="13" creationId="{3056B2C5-6376-4D20-9A90-AE5D077DD9D1}"/>
          </ac:spMkLst>
        </pc:spChg>
      </pc:sldChg>
      <pc:sldChg chg="mod modShow">
        <pc:chgData name="Mrs S Patten-Ramen" userId="41a26415-8291-4e21-bcef-cfcb527d91e2" providerId="ADAL" clId="{66F20C78-8E82-4B5C-97BA-0FC147C86F87}" dt="2022-04-21T09:09:37.827" v="367" actId="729"/>
        <pc:sldMkLst>
          <pc:docMk/>
          <pc:sldMk cId="3629325591" sldId="260"/>
        </pc:sldMkLst>
      </pc:sldChg>
      <pc:sldChg chg="mod modShow">
        <pc:chgData name="Mrs S Patten-Ramen" userId="41a26415-8291-4e21-bcef-cfcb527d91e2" providerId="ADAL" clId="{66F20C78-8E82-4B5C-97BA-0FC147C86F87}" dt="2022-04-21T09:09:37.827" v="367" actId="729"/>
        <pc:sldMkLst>
          <pc:docMk/>
          <pc:sldMk cId="3075502184" sldId="262"/>
        </pc:sldMkLst>
      </pc:sldChg>
      <pc:sldChg chg="mod modShow">
        <pc:chgData name="Mrs S Patten-Ramen" userId="41a26415-8291-4e21-bcef-cfcb527d91e2" providerId="ADAL" clId="{66F20C78-8E82-4B5C-97BA-0FC147C86F87}" dt="2022-04-21T09:09:37.827" v="367" actId="729"/>
        <pc:sldMkLst>
          <pc:docMk/>
          <pc:sldMk cId="108234995" sldId="265"/>
        </pc:sldMkLst>
      </pc:sldChg>
      <pc:sldChg chg="mod modShow">
        <pc:chgData name="Mrs S Patten-Ramen" userId="41a26415-8291-4e21-bcef-cfcb527d91e2" providerId="ADAL" clId="{66F20C78-8E82-4B5C-97BA-0FC147C86F87}" dt="2022-04-21T09:09:37.827" v="367" actId="729"/>
        <pc:sldMkLst>
          <pc:docMk/>
          <pc:sldMk cId="2796506314" sldId="266"/>
        </pc:sldMkLst>
      </pc:sldChg>
      <pc:sldChg chg="mod modShow">
        <pc:chgData name="Mrs S Patten-Ramen" userId="41a26415-8291-4e21-bcef-cfcb527d91e2" providerId="ADAL" clId="{66F20C78-8E82-4B5C-97BA-0FC147C86F87}" dt="2022-04-21T09:09:37.827" v="367" actId="729"/>
        <pc:sldMkLst>
          <pc:docMk/>
          <pc:sldMk cId="1512068363" sldId="269"/>
        </pc:sldMkLst>
      </pc:sldChg>
      <pc:sldChg chg="mod modShow">
        <pc:chgData name="Mrs S Patten-Ramen" userId="41a26415-8291-4e21-bcef-cfcb527d91e2" providerId="ADAL" clId="{66F20C78-8E82-4B5C-97BA-0FC147C86F87}" dt="2022-04-21T09:09:37.827" v="367" actId="729"/>
        <pc:sldMkLst>
          <pc:docMk/>
          <pc:sldMk cId="2100402074" sldId="272"/>
        </pc:sldMkLst>
      </pc:sldChg>
      <pc:sldChg chg="addSp modSp new mod setBg">
        <pc:chgData name="Mrs S Patten-Ramen" userId="41a26415-8291-4e21-bcef-cfcb527d91e2" providerId="ADAL" clId="{66F20C78-8E82-4B5C-97BA-0FC147C86F87}" dt="2022-04-20T11:47:10.705" v="65" actId="14100"/>
        <pc:sldMkLst>
          <pc:docMk/>
          <pc:sldMk cId="4255790551" sldId="273"/>
        </pc:sldMkLst>
        <pc:spChg chg="mod">
          <ac:chgData name="Mrs S Patten-Ramen" userId="41a26415-8291-4e21-bcef-cfcb527d91e2" providerId="ADAL" clId="{66F20C78-8E82-4B5C-97BA-0FC147C86F87}" dt="2022-04-20T11:45:56.861" v="34" actId="14100"/>
          <ac:spMkLst>
            <pc:docMk/>
            <pc:sldMk cId="4255790551" sldId="273"/>
            <ac:spMk id="2" creationId="{352835E0-8141-40BB-9EB1-8C0930832065}"/>
          </ac:spMkLst>
        </pc:spChg>
        <pc:spChg chg="mod">
          <ac:chgData name="Mrs S Patten-Ramen" userId="41a26415-8291-4e21-bcef-cfcb527d91e2" providerId="ADAL" clId="{66F20C78-8E82-4B5C-97BA-0FC147C86F87}" dt="2022-04-20T11:47:10.705" v="65" actId="14100"/>
          <ac:spMkLst>
            <pc:docMk/>
            <pc:sldMk cId="4255790551" sldId="273"/>
            <ac:spMk id="3" creationId="{A7C7DC57-AF6E-40E3-AF9F-4D6AB052AE1E}"/>
          </ac:spMkLst>
        </pc:spChg>
        <pc:spChg chg="add">
          <ac:chgData name="Mrs S Patten-Ramen" userId="41a26415-8291-4e21-bcef-cfcb527d91e2" providerId="ADAL" clId="{66F20C78-8E82-4B5C-97BA-0FC147C86F87}" dt="2022-04-20T11:45:44.529" v="30" actId="26606"/>
          <ac:spMkLst>
            <pc:docMk/>
            <pc:sldMk cId="4255790551" sldId="273"/>
            <ac:spMk id="8" creationId="{2B566528-1B12-4246-9431-5C2D7D081168}"/>
          </ac:spMkLst>
        </pc:spChg>
        <pc:spChg chg="add">
          <ac:chgData name="Mrs S Patten-Ramen" userId="41a26415-8291-4e21-bcef-cfcb527d91e2" providerId="ADAL" clId="{66F20C78-8E82-4B5C-97BA-0FC147C86F87}" dt="2022-04-20T11:45:44.529" v="30" actId="26606"/>
          <ac:spMkLst>
            <pc:docMk/>
            <pc:sldMk cId="4255790551" sldId="273"/>
            <ac:spMk id="10" creationId="{2E80C965-DB6D-4F81-9E9E-B027384D0BD6}"/>
          </ac:spMkLst>
        </pc:spChg>
        <pc:spChg chg="add">
          <ac:chgData name="Mrs S Patten-Ramen" userId="41a26415-8291-4e21-bcef-cfcb527d91e2" providerId="ADAL" clId="{66F20C78-8E82-4B5C-97BA-0FC147C86F87}" dt="2022-04-20T11:45:44.529" v="30" actId="26606"/>
          <ac:spMkLst>
            <pc:docMk/>
            <pc:sldMk cId="4255790551" sldId="273"/>
            <ac:spMk id="12" creationId="{A580F890-B085-4E95-96AA-55AEBEC5CE6E}"/>
          </ac:spMkLst>
        </pc:spChg>
        <pc:spChg chg="add">
          <ac:chgData name="Mrs S Patten-Ramen" userId="41a26415-8291-4e21-bcef-cfcb527d91e2" providerId="ADAL" clId="{66F20C78-8E82-4B5C-97BA-0FC147C86F87}" dt="2022-04-20T11:45:44.529" v="30" actId="26606"/>
          <ac:spMkLst>
            <pc:docMk/>
            <pc:sldMk cId="4255790551" sldId="273"/>
            <ac:spMk id="14" creationId="{D3F51FEB-38FB-4F6C-9F7B-2F2AFAB65463}"/>
          </ac:spMkLst>
        </pc:spChg>
        <pc:spChg chg="add">
          <ac:chgData name="Mrs S Patten-Ramen" userId="41a26415-8291-4e21-bcef-cfcb527d91e2" providerId="ADAL" clId="{66F20C78-8E82-4B5C-97BA-0FC147C86F87}" dt="2022-04-20T11:45:44.529" v="30" actId="26606"/>
          <ac:spMkLst>
            <pc:docMk/>
            <pc:sldMk cId="4255790551" sldId="273"/>
            <ac:spMk id="16" creationId="{1E547BA6-BAE0-43BB-A7CA-60F69CE252F0}"/>
          </ac:spMkLst>
        </pc:spChg>
      </pc:sldChg>
      <pc:sldChg chg="addSp modSp new mod setBg">
        <pc:chgData name="Mrs S Patten-Ramen" userId="41a26415-8291-4e21-bcef-cfcb527d91e2" providerId="ADAL" clId="{66F20C78-8E82-4B5C-97BA-0FC147C86F87}" dt="2022-04-20T11:48:58.075" v="80" actId="108"/>
        <pc:sldMkLst>
          <pc:docMk/>
          <pc:sldMk cId="289714690" sldId="274"/>
        </pc:sldMkLst>
        <pc:spChg chg="mod">
          <ac:chgData name="Mrs S Patten-Ramen" userId="41a26415-8291-4e21-bcef-cfcb527d91e2" providerId="ADAL" clId="{66F20C78-8E82-4B5C-97BA-0FC147C86F87}" dt="2022-04-20T11:48:58.075" v="80" actId="108"/>
          <ac:spMkLst>
            <pc:docMk/>
            <pc:sldMk cId="289714690" sldId="274"/>
            <ac:spMk id="2" creationId="{BEDF9D65-108C-47DF-AE1B-1737D5FEFD18}"/>
          </ac:spMkLst>
        </pc:spChg>
        <pc:spChg chg="mod">
          <ac:chgData name="Mrs S Patten-Ramen" userId="41a26415-8291-4e21-bcef-cfcb527d91e2" providerId="ADAL" clId="{66F20C78-8E82-4B5C-97BA-0FC147C86F87}" dt="2022-04-20T11:48:30.956" v="74" actId="403"/>
          <ac:spMkLst>
            <pc:docMk/>
            <pc:sldMk cId="289714690" sldId="274"/>
            <ac:spMk id="3" creationId="{F2D528A7-967E-441A-AAE9-50A47F6E3D0F}"/>
          </ac:spMkLst>
        </pc:spChg>
        <pc:spChg chg="add">
          <ac:chgData name="Mrs S Patten-Ramen" userId="41a26415-8291-4e21-bcef-cfcb527d91e2" providerId="ADAL" clId="{66F20C78-8E82-4B5C-97BA-0FC147C86F87}" dt="2022-04-20T11:47:56.538" v="67" actId="26606"/>
          <ac:spMkLst>
            <pc:docMk/>
            <pc:sldMk cId="289714690" sldId="274"/>
            <ac:spMk id="8" creationId="{1BB867FF-FC45-48F7-8104-F89BE54909F1}"/>
          </ac:spMkLst>
        </pc:spChg>
        <pc:spChg chg="add">
          <ac:chgData name="Mrs S Patten-Ramen" userId="41a26415-8291-4e21-bcef-cfcb527d91e2" providerId="ADAL" clId="{66F20C78-8E82-4B5C-97BA-0FC147C86F87}" dt="2022-04-20T11:47:56.538" v="67" actId="26606"/>
          <ac:spMkLst>
            <pc:docMk/>
            <pc:sldMk cId="289714690" sldId="274"/>
            <ac:spMk id="10" creationId="{8BB56887-D0D5-4F0C-9E19-7247EB83C8B7}"/>
          </ac:spMkLst>
        </pc:spChg>
        <pc:spChg chg="add">
          <ac:chgData name="Mrs S Patten-Ramen" userId="41a26415-8291-4e21-bcef-cfcb527d91e2" providerId="ADAL" clId="{66F20C78-8E82-4B5C-97BA-0FC147C86F87}" dt="2022-04-20T11:47:56.538" v="67" actId="26606"/>
          <ac:spMkLst>
            <pc:docMk/>
            <pc:sldMk cId="289714690" sldId="274"/>
            <ac:spMk id="12" creationId="{081E4A58-353D-44AE-B2FC-2A74E2E400F7}"/>
          </ac:spMkLst>
        </pc:spChg>
      </pc:sldChg>
      <pc:sldChg chg="addSp modSp new mod setBg modShow">
        <pc:chgData name="Mrs S Patten-Ramen" userId="41a26415-8291-4e21-bcef-cfcb527d91e2" providerId="ADAL" clId="{66F20C78-8E82-4B5C-97BA-0FC147C86F87}" dt="2022-04-21T09:09:37.827" v="367" actId="729"/>
        <pc:sldMkLst>
          <pc:docMk/>
          <pc:sldMk cId="675437521" sldId="275"/>
        </pc:sldMkLst>
        <pc:spChg chg="mod">
          <ac:chgData name="Mrs S Patten-Ramen" userId="41a26415-8291-4e21-bcef-cfcb527d91e2" providerId="ADAL" clId="{66F20C78-8E82-4B5C-97BA-0FC147C86F87}" dt="2022-04-20T11:52:34.716" v="137" actId="14100"/>
          <ac:spMkLst>
            <pc:docMk/>
            <pc:sldMk cId="675437521" sldId="275"/>
            <ac:spMk id="2" creationId="{F4852730-778F-4B14-BC5E-3E65BC465AE7}"/>
          </ac:spMkLst>
        </pc:spChg>
        <pc:spChg chg="mod">
          <ac:chgData name="Mrs S Patten-Ramen" userId="41a26415-8291-4e21-bcef-cfcb527d91e2" providerId="ADAL" clId="{66F20C78-8E82-4B5C-97BA-0FC147C86F87}" dt="2022-04-20T11:54:04.134" v="154" actId="14100"/>
          <ac:spMkLst>
            <pc:docMk/>
            <pc:sldMk cId="675437521" sldId="275"/>
            <ac:spMk id="3" creationId="{B06438A7-42D8-4E6A-9099-29A1395F70B6}"/>
          </ac:spMkLst>
        </pc:spChg>
        <pc:spChg chg="add">
          <ac:chgData name="Mrs S Patten-Ramen" userId="41a26415-8291-4e21-bcef-cfcb527d91e2" providerId="ADAL" clId="{66F20C78-8E82-4B5C-97BA-0FC147C86F87}" dt="2022-04-20T11:52:15.408" v="135" actId="26606"/>
          <ac:spMkLst>
            <pc:docMk/>
            <pc:sldMk cId="675437521" sldId="275"/>
            <ac:spMk id="8" creationId="{DBF61EA3-B236-439E-9C0B-340980D56BEE}"/>
          </ac:spMkLst>
        </pc:spChg>
        <pc:spChg chg="add">
          <ac:chgData name="Mrs S Patten-Ramen" userId="41a26415-8291-4e21-bcef-cfcb527d91e2" providerId="ADAL" clId="{66F20C78-8E82-4B5C-97BA-0FC147C86F87}" dt="2022-04-20T11:52:15.408" v="135" actId="26606"/>
          <ac:spMkLst>
            <pc:docMk/>
            <pc:sldMk cId="675437521" sldId="275"/>
            <ac:spMk id="14" creationId="{E659831F-0D9A-4C63-9EBB-8435B85A440F}"/>
          </ac:spMkLst>
        </pc:spChg>
        <pc:grpChg chg="add">
          <ac:chgData name="Mrs S Patten-Ramen" userId="41a26415-8291-4e21-bcef-cfcb527d91e2" providerId="ADAL" clId="{66F20C78-8E82-4B5C-97BA-0FC147C86F87}" dt="2022-04-20T11:52:15.408" v="135" actId="26606"/>
          <ac:grpSpMkLst>
            <pc:docMk/>
            <pc:sldMk cId="675437521" sldId="275"/>
            <ac:grpSpMk id="10" creationId="{28FAF094-D087-493F-8DF9-A486C2D6BBAA}"/>
          </ac:grpSpMkLst>
        </pc:grpChg>
      </pc:sldChg>
      <pc:sldChg chg="addSp delSp modSp new mod setBg modShow">
        <pc:chgData name="Mrs S Patten-Ramen" userId="41a26415-8291-4e21-bcef-cfcb527d91e2" providerId="ADAL" clId="{66F20C78-8E82-4B5C-97BA-0FC147C86F87}" dt="2022-04-21T09:09:37.827" v="367" actId="729"/>
        <pc:sldMkLst>
          <pc:docMk/>
          <pc:sldMk cId="684403592" sldId="276"/>
        </pc:sldMkLst>
        <pc:spChg chg="mod">
          <ac:chgData name="Mrs S Patten-Ramen" userId="41a26415-8291-4e21-bcef-cfcb527d91e2" providerId="ADAL" clId="{66F20C78-8E82-4B5C-97BA-0FC147C86F87}" dt="2022-04-20T11:55:14.466" v="180" actId="6549"/>
          <ac:spMkLst>
            <pc:docMk/>
            <pc:sldMk cId="684403592" sldId="276"/>
            <ac:spMk id="2" creationId="{14CD7164-F683-4035-B76A-9EA548AC14AC}"/>
          </ac:spMkLst>
        </pc:spChg>
        <pc:spChg chg="add del mod">
          <ac:chgData name="Mrs S Patten-Ramen" userId="41a26415-8291-4e21-bcef-cfcb527d91e2" providerId="ADAL" clId="{66F20C78-8E82-4B5C-97BA-0FC147C86F87}" dt="2022-04-20T11:54:56.719" v="174" actId="26606"/>
          <ac:spMkLst>
            <pc:docMk/>
            <pc:sldMk cId="684403592" sldId="276"/>
            <ac:spMk id="3" creationId="{F62091D4-4F34-4F0B-A66B-4844DE25EFED}"/>
          </ac:spMkLst>
        </pc:spChg>
        <pc:spChg chg="add">
          <ac:chgData name="Mrs S Patten-Ramen" userId="41a26415-8291-4e21-bcef-cfcb527d91e2" providerId="ADAL" clId="{66F20C78-8E82-4B5C-97BA-0FC147C86F87}" dt="2022-04-20T11:54:56.719" v="174" actId="26606"/>
          <ac:spMkLst>
            <pc:docMk/>
            <pc:sldMk cId="684403592" sldId="276"/>
            <ac:spMk id="9" creationId="{9DBC8166-481C-4473-95F5-9A5B9073B7F1}"/>
          </ac:spMkLst>
        </pc:spChg>
        <pc:spChg chg="add del">
          <ac:chgData name="Mrs S Patten-Ramen" userId="41a26415-8291-4e21-bcef-cfcb527d91e2" providerId="ADAL" clId="{66F20C78-8E82-4B5C-97BA-0FC147C86F87}" dt="2022-04-20T11:54:50.736" v="173" actId="26606"/>
          <ac:spMkLst>
            <pc:docMk/>
            <pc:sldMk cId="684403592" sldId="276"/>
            <ac:spMk id="10" creationId="{B50AB553-2A96-4A92-96F2-93548E096954}"/>
          </ac:spMkLst>
        </pc:spChg>
        <pc:spChg chg="add">
          <ac:chgData name="Mrs S Patten-Ramen" userId="41a26415-8291-4e21-bcef-cfcb527d91e2" providerId="ADAL" clId="{66F20C78-8E82-4B5C-97BA-0FC147C86F87}" dt="2022-04-20T11:54:56.719" v="174" actId="26606"/>
          <ac:spMkLst>
            <pc:docMk/>
            <pc:sldMk cId="684403592" sldId="276"/>
            <ac:spMk id="11" creationId="{A5A5CE6E-90AF-4D43-A014-1F9EC83EB93D}"/>
          </ac:spMkLst>
        </pc:spChg>
        <pc:graphicFrameChg chg="add del">
          <ac:chgData name="Mrs S Patten-Ramen" userId="41a26415-8291-4e21-bcef-cfcb527d91e2" providerId="ADAL" clId="{66F20C78-8E82-4B5C-97BA-0FC147C86F87}" dt="2022-04-20T11:54:50.736" v="173" actId="26606"/>
          <ac:graphicFrameMkLst>
            <pc:docMk/>
            <pc:sldMk cId="684403592" sldId="276"/>
            <ac:graphicFrameMk id="5" creationId="{FB2D1016-B2BE-74FF-35E3-67EA599A0A3E}"/>
          </ac:graphicFrameMkLst>
        </pc:graphicFrameChg>
        <pc:graphicFrameChg chg="add mod modGraphic">
          <ac:chgData name="Mrs S Patten-Ramen" userId="41a26415-8291-4e21-bcef-cfcb527d91e2" providerId="ADAL" clId="{66F20C78-8E82-4B5C-97BA-0FC147C86F87}" dt="2022-04-20T11:58:32.357" v="366"/>
          <ac:graphicFrameMkLst>
            <pc:docMk/>
            <pc:sldMk cId="684403592" sldId="276"/>
            <ac:graphicFrameMk id="7" creationId="{4DBFC29B-1CE9-B663-2347-8D1C7BF12119}"/>
          </ac:graphicFrameMkLst>
        </pc:graphicFrameChg>
        <pc:picChg chg="add del">
          <ac:chgData name="Mrs S Patten-Ramen" userId="41a26415-8291-4e21-bcef-cfcb527d91e2" providerId="ADAL" clId="{66F20C78-8E82-4B5C-97BA-0FC147C86F87}" dt="2022-04-20T11:54:50.736" v="173" actId="26606"/>
          <ac:picMkLst>
            <pc:docMk/>
            <pc:sldMk cId="684403592" sldId="276"/>
            <ac:picMk id="6" creationId="{592089FB-5000-3431-0314-49E07BA9030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44B04-93E0-4948-9A76-41B882F5A368}" type="doc">
      <dgm:prSet loTypeId="urn:microsoft.com/office/officeart/2011/layout/RadialPictureList" loCatId="picture" qsTypeId="urn:microsoft.com/office/officeart/2005/8/quickstyle/3d1" qsCatId="3D" csTypeId="urn:microsoft.com/office/officeart/2005/8/colors/accent5_2" csCatId="accent5" phldr="1"/>
      <dgm:spPr/>
      <dgm:t>
        <a:bodyPr/>
        <a:lstStyle/>
        <a:p>
          <a:endParaRPr lang="en-MU"/>
        </a:p>
      </dgm:t>
    </dgm:pt>
    <dgm:pt modelId="{9CC2A2A2-1B54-41DE-9116-64130398FC21}">
      <dgm:prSet phldrT="[Text]" custT="1"/>
      <dgm:spPr>
        <a:solidFill>
          <a:schemeClr val="accent4">
            <a:lumMod val="60000"/>
            <a:lumOff val="40000"/>
          </a:schemeClr>
        </a:solidFill>
      </dgm:spPr>
      <dgm:t>
        <a:bodyPr/>
        <a:lstStyle/>
        <a:p>
          <a:r>
            <a:rPr lang="en-GB" sz="2800" b="1" dirty="0">
              <a:solidFill>
                <a:schemeClr val="tx1"/>
              </a:solidFill>
              <a:latin typeface="Candara" panose="020E0502030303020204" pitchFamily="34" charset="0"/>
            </a:rPr>
            <a:t>Health Care</a:t>
          </a:r>
          <a:endParaRPr lang="en-MU" sz="2800" b="1" dirty="0">
            <a:solidFill>
              <a:schemeClr val="tx1"/>
            </a:solidFill>
            <a:latin typeface="Candara" panose="020E0502030303020204" pitchFamily="34" charset="0"/>
          </a:endParaRPr>
        </a:p>
      </dgm:t>
    </dgm:pt>
    <dgm:pt modelId="{00B22BC4-4B78-461B-B962-024BB9696DA2}" type="parTrans" cxnId="{5AF6D4BA-A106-402E-A3C3-8B8E5E434419}">
      <dgm:prSet/>
      <dgm:spPr/>
      <dgm:t>
        <a:bodyPr/>
        <a:lstStyle/>
        <a:p>
          <a:endParaRPr lang="en-MU" sz="2800">
            <a:latin typeface="Candara" panose="020E0502030303020204" pitchFamily="34" charset="0"/>
          </a:endParaRPr>
        </a:p>
      </dgm:t>
    </dgm:pt>
    <dgm:pt modelId="{F627069E-DAB9-4C06-A30B-FD20A2167E4B}" type="sibTrans" cxnId="{5AF6D4BA-A106-402E-A3C3-8B8E5E434419}">
      <dgm:prSet/>
      <dgm:spPr/>
      <dgm:t>
        <a:bodyPr/>
        <a:lstStyle/>
        <a:p>
          <a:endParaRPr lang="en-MU" sz="2800">
            <a:latin typeface="Candara" panose="020E0502030303020204" pitchFamily="34" charset="0"/>
          </a:endParaRPr>
        </a:p>
      </dgm:t>
    </dgm:pt>
    <dgm:pt modelId="{F4C5D206-240E-4567-B6F6-09D93D359EF1}">
      <dgm:prSet phldrT="[Text]" custT="1"/>
      <dgm:spPr/>
      <dgm:t>
        <a:bodyPr/>
        <a:lstStyle/>
        <a:p>
          <a:r>
            <a:rPr lang="en-GB" sz="2000" b="1" dirty="0">
              <a:latin typeface="Candara" panose="020E0502030303020204" pitchFamily="34" charset="0"/>
            </a:rPr>
            <a:t>Medical Sector</a:t>
          </a:r>
          <a:endParaRPr lang="en-MU" sz="2000" b="1" dirty="0">
            <a:latin typeface="Candara" panose="020E0502030303020204" pitchFamily="34" charset="0"/>
          </a:endParaRPr>
        </a:p>
      </dgm:t>
    </dgm:pt>
    <dgm:pt modelId="{6C0AFA90-3E69-44F3-8563-4BF7E6AFAD3C}" type="parTrans" cxnId="{3178D0D5-02E2-4E7E-B90C-A963AEBB90C0}">
      <dgm:prSet/>
      <dgm:spPr/>
      <dgm:t>
        <a:bodyPr/>
        <a:lstStyle/>
        <a:p>
          <a:endParaRPr lang="en-MU" sz="2800">
            <a:latin typeface="Candara" panose="020E0502030303020204" pitchFamily="34" charset="0"/>
          </a:endParaRPr>
        </a:p>
      </dgm:t>
    </dgm:pt>
    <dgm:pt modelId="{D3CF8842-4934-421F-92BC-952ADEACA9FB}" type="sibTrans" cxnId="{3178D0D5-02E2-4E7E-B90C-A963AEBB90C0}">
      <dgm:prSet/>
      <dgm:spPr/>
      <dgm:t>
        <a:bodyPr/>
        <a:lstStyle/>
        <a:p>
          <a:endParaRPr lang="en-MU" sz="2800">
            <a:latin typeface="Candara" panose="020E0502030303020204" pitchFamily="34" charset="0"/>
          </a:endParaRPr>
        </a:p>
      </dgm:t>
    </dgm:pt>
    <dgm:pt modelId="{2746E4BB-FE7B-4F21-B999-B5093678C1C6}">
      <dgm:prSet phldrT="[Text]" custT="1"/>
      <dgm:spPr/>
      <dgm:t>
        <a:bodyPr/>
        <a:lstStyle/>
        <a:p>
          <a:r>
            <a:rPr lang="en-GB" sz="2000" b="1" dirty="0">
              <a:latin typeface="Candara" panose="020E0502030303020204" pitchFamily="34" charset="0"/>
            </a:rPr>
            <a:t>Life Sciences/Pharmaceutical</a:t>
          </a:r>
          <a:endParaRPr lang="en-MU" sz="2000" b="1" dirty="0">
            <a:latin typeface="Candara" panose="020E0502030303020204" pitchFamily="34" charset="0"/>
          </a:endParaRPr>
        </a:p>
      </dgm:t>
    </dgm:pt>
    <dgm:pt modelId="{04FCE98B-A932-482F-8758-FB56B9F41B88}" type="parTrans" cxnId="{4495A9C8-DBF3-4B68-9238-752A979ADB7C}">
      <dgm:prSet/>
      <dgm:spPr/>
      <dgm:t>
        <a:bodyPr/>
        <a:lstStyle/>
        <a:p>
          <a:endParaRPr lang="en-MU" sz="2800">
            <a:latin typeface="Candara" panose="020E0502030303020204" pitchFamily="34" charset="0"/>
          </a:endParaRPr>
        </a:p>
      </dgm:t>
    </dgm:pt>
    <dgm:pt modelId="{271139C6-29CC-4E9C-86D6-66431C4EE034}" type="sibTrans" cxnId="{4495A9C8-DBF3-4B68-9238-752A979ADB7C}">
      <dgm:prSet/>
      <dgm:spPr/>
      <dgm:t>
        <a:bodyPr/>
        <a:lstStyle/>
        <a:p>
          <a:endParaRPr lang="en-MU" sz="2800">
            <a:latin typeface="Candara" panose="020E0502030303020204" pitchFamily="34" charset="0"/>
          </a:endParaRPr>
        </a:p>
      </dgm:t>
    </dgm:pt>
    <dgm:pt modelId="{889FF8D5-5381-457F-99DA-088CCED3512F}">
      <dgm:prSet phldrT="[Text]" custT="1"/>
      <dgm:spPr/>
      <dgm:t>
        <a:bodyPr/>
        <a:lstStyle/>
        <a:p>
          <a:r>
            <a:rPr lang="en-GB" sz="2000" b="1" dirty="0">
              <a:latin typeface="Candara" panose="020E0502030303020204" pitchFamily="34" charset="0"/>
            </a:rPr>
            <a:t>Healthy Life Style (including Sports/Nutrition)</a:t>
          </a:r>
          <a:endParaRPr lang="en-MU" sz="2000" b="1" dirty="0">
            <a:latin typeface="Candara" panose="020E0502030303020204" pitchFamily="34" charset="0"/>
          </a:endParaRPr>
        </a:p>
      </dgm:t>
    </dgm:pt>
    <dgm:pt modelId="{BDA8D6C1-E55D-4EA2-BE5D-0B6535064F5C}" type="parTrans" cxnId="{9532D347-6EEF-4869-B9BD-A209C12514D7}">
      <dgm:prSet/>
      <dgm:spPr/>
      <dgm:t>
        <a:bodyPr/>
        <a:lstStyle/>
        <a:p>
          <a:endParaRPr lang="en-MU" sz="2800">
            <a:latin typeface="Candara" panose="020E0502030303020204" pitchFamily="34" charset="0"/>
          </a:endParaRPr>
        </a:p>
      </dgm:t>
    </dgm:pt>
    <dgm:pt modelId="{599805D3-9291-4F61-BB55-16B1149E12F2}" type="sibTrans" cxnId="{9532D347-6EEF-4869-B9BD-A209C12514D7}">
      <dgm:prSet/>
      <dgm:spPr/>
      <dgm:t>
        <a:bodyPr/>
        <a:lstStyle/>
        <a:p>
          <a:endParaRPr lang="en-MU" sz="2800">
            <a:latin typeface="Candara" panose="020E0502030303020204" pitchFamily="34" charset="0"/>
          </a:endParaRPr>
        </a:p>
      </dgm:t>
    </dgm:pt>
    <dgm:pt modelId="{F883828D-AD7D-45E6-9A69-F050147595F3}">
      <dgm:prSet phldrT="[Text]" custT="1"/>
      <dgm:spPr/>
      <dgm:t>
        <a:bodyPr/>
        <a:lstStyle/>
        <a:p>
          <a:r>
            <a:rPr lang="en-GB" sz="2000" b="1" dirty="0">
              <a:latin typeface="Candara" panose="020E0502030303020204" pitchFamily="34" charset="0"/>
            </a:rPr>
            <a:t>High Values Activities (Hi Tech Medicine/health Care Tourism/Medical Education/Silver Economy)</a:t>
          </a:r>
          <a:endParaRPr lang="en-MU" sz="2000" b="1" dirty="0">
            <a:latin typeface="Candara" panose="020E0502030303020204" pitchFamily="34" charset="0"/>
          </a:endParaRPr>
        </a:p>
      </dgm:t>
    </dgm:pt>
    <dgm:pt modelId="{1108F67E-FFD8-4917-8700-E93F8E6B75C7}" type="parTrans" cxnId="{37515059-88E2-415D-9225-89C48A858D6D}">
      <dgm:prSet/>
      <dgm:spPr/>
      <dgm:t>
        <a:bodyPr/>
        <a:lstStyle/>
        <a:p>
          <a:endParaRPr lang="en-MU" sz="2800">
            <a:latin typeface="Candara" panose="020E0502030303020204" pitchFamily="34" charset="0"/>
          </a:endParaRPr>
        </a:p>
      </dgm:t>
    </dgm:pt>
    <dgm:pt modelId="{431583AC-D63A-4436-BE70-FD83A9E7B61B}" type="sibTrans" cxnId="{37515059-88E2-415D-9225-89C48A858D6D}">
      <dgm:prSet/>
      <dgm:spPr/>
      <dgm:t>
        <a:bodyPr/>
        <a:lstStyle/>
        <a:p>
          <a:endParaRPr lang="en-MU" sz="2800">
            <a:latin typeface="Candara" panose="020E0502030303020204" pitchFamily="34" charset="0"/>
          </a:endParaRPr>
        </a:p>
      </dgm:t>
    </dgm:pt>
    <dgm:pt modelId="{BBE4C841-E216-4AA1-8DAC-5DEE36861304}" type="pres">
      <dgm:prSet presAssocID="{68A44B04-93E0-4948-9A76-41B882F5A368}" presName="Name0" presStyleCnt="0">
        <dgm:presLayoutVars>
          <dgm:chMax val="1"/>
          <dgm:chPref val="1"/>
          <dgm:dir/>
          <dgm:resizeHandles/>
        </dgm:presLayoutVars>
      </dgm:prSet>
      <dgm:spPr/>
    </dgm:pt>
    <dgm:pt modelId="{76C88E89-FF45-4A10-817A-58E54DCD327F}" type="pres">
      <dgm:prSet presAssocID="{9CC2A2A2-1B54-41DE-9116-64130398FC21}" presName="Parent" presStyleLbl="node1" presStyleIdx="0" presStyleCnt="2" custScaleX="88860" custScaleY="89896" custLinFactNeighborX="-45595" custLinFactNeighborY="-10436">
        <dgm:presLayoutVars>
          <dgm:chMax val="4"/>
          <dgm:chPref val="3"/>
        </dgm:presLayoutVars>
      </dgm:prSet>
      <dgm:spPr/>
    </dgm:pt>
    <dgm:pt modelId="{D8564784-998D-4BC0-825B-99FB4CD8E8B7}" type="pres">
      <dgm:prSet presAssocID="{F4C5D206-240E-4567-B6F6-09D93D359EF1}" presName="Accent" presStyleLbl="node1" presStyleIdx="1" presStyleCnt="2" custLinFactNeighborX="-32743"/>
      <dgm:spPr/>
    </dgm:pt>
    <dgm:pt modelId="{BAFCFE49-0585-4A82-8FB9-E0725754719B}" type="pres">
      <dgm:prSet presAssocID="{F4C5D206-240E-4567-B6F6-09D93D359EF1}" presName="Image1" presStyleLbl="fgImgPlace1" presStyleIdx="0" presStyleCnt="4" custScaleX="47972" custScaleY="47982" custLinFactX="-23198" custLinFactNeighborX="-100000"/>
      <dgm:spPr/>
    </dgm:pt>
    <dgm:pt modelId="{AE88997B-674D-4416-8CDD-5044B66A143D}" type="pres">
      <dgm:prSet presAssocID="{F4C5D206-240E-4567-B6F6-09D93D359EF1}" presName="Child1" presStyleLbl="revTx" presStyleIdx="0" presStyleCnt="4" custScaleX="265702" custLinFactNeighborX="2015" custLinFactNeighborY="-929">
        <dgm:presLayoutVars>
          <dgm:chMax val="0"/>
          <dgm:chPref val="0"/>
          <dgm:bulletEnabled val="1"/>
        </dgm:presLayoutVars>
      </dgm:prSet>
      <dgm:spPr/>
    </dgm:pt>
    <dgm:pt modelId="{9279B1F6-3F6A-418A-B653-E8AAD9FFC01E}" type="pres">
      <dgm:prSet presAssocID="{2746E4BB-FE7B-4F21-B999-B5093678C1C6}" presName="Image2" presStyleCnt="0"/>
      <dgm:spPr/>
    </dgm:pt>
    <dgm:pt modelId="{A2C79070-353B-4F6E-864F-D27D932C20AE}" type="pres">
      <dgm:prSet presAssocID="{2746E4BB-FE7B-4F21-B999-B5093678C1C6}" presName="Image" presStyleLbl="fgImgPlace1" presStyleIdx="1" presStyleCnt="4" custScaleX="47972" custScaleY="47982" custLinFactX="-23198" custLinFactNeighborX="-100000"/>
      <dgm:spPr/>
    </dgm:pt>
    <dgm:pt modelId="{6435D15F-4EC5-4F7B-A90E-1798DE3CA296}" type="pres">
      <dgm:prSet presAssocID="{2746E4BB-FE7B-4F21-B999-B5093678C1C6}" presName="Child2" presStyleLbl="revTx" presStyleIdx="1" presStyleCnt="4" custScaleX="251388" custLinFactNeighborX="-40893" custLinFactNeighborY="2813">
        <dgm:presLayoutVars>
          <dgm:chMax val="0"/>
          <dgm:chPref val="0"/>
          <dgm:bulletEnabled val="1"/>
        </dgm:presLayoutVars>
      </dgm:prSet>
      <dgm:spPr/>
    </dgm:pt>
    <dgm:pt modelId="{5758CC56-5E96-4A93-AF8C-43F2AF5FE2CC}" type="pres">
      <dgm:prSet presAssocID="{889FF8D5-5381-457F-99DA-088CCED3512F}" presName="Image3" presStyleCnt="0"/>
      <dgm:spPr/>
    </dgm:pt>
    <dgm:pt modelId="{E3CE4E9B-875D-4751-95E2-7CBAA9D43A84}" type="pres">
      <dgm:prSet presAssocID="{889FF8D5-5381-457F-99DA-088CCED3512F}" presName="Image" presStyleLbl="fgImgPlace1" presStyleIdx="2" presStyleCnt="4" custScaleX="47972" custScaleY="47982" custLinFactX="-23198" custLinFactNeighborX="-100000"/>
      <dgm:spPr/>
    </dgm:pt>
    <dgm:pt modelId="{17D20541-310D-4EB6-B035-5B8D75709853}" type="pres">
      <dgm:prSet presAssocID="{889FF8D5-5381-457F-99DA-088CCED3512F}" presName="Child3" presStyleLbl="revTx" presStyleIdx="2" presStyleCnt="4" custScaleX="332672" custLinFactNeighborX="12318" custLinFactNeighborY="-1585">
        <dgm:presLayoutVars>
          <dgm:chMax val="0"/>
          <dgm:chPref val="0"/>
          <dgm:bulletEnabled val="1"/>
        </dgm:presLayoutVars>
      </dgm:prSet>
      <dgm:spPr/>
    </dgm:pt>
    <dgm:pt modelId="{269B4069-2F57-4F53-A697-78BAD5A1C6E4}" type="pres">
      <dgm:prSet presAssocID="{F883828D-AD7D-45E6-9A69-F050147595F3}" presName="Image4" presStyleCnt="0"/>
      <dgm:spPr/>
    </dgm:pt>
    <dgm:pt modelId="{9A3FED32-BE3C-48EB-89B5-1F56FF0239F4}" type="pres">
      <dgm:prSet presAssocID="{F883828D-AD7D-45E6-9A69-F050147595F3}" presName="Image" presStyleLbl="fgImgPlace1" presStyleIdx="3" presStyleCnt="4" custScaleX="47972" custScaleY="47982" custLinFactX="-23198" custLinFactNeighborX="-100000"/>
      <dgm:spPr/>
    </dgm:pt>
    <dgm:pt modelId="{2FEF7B8D-E23F-4028-B8D3-6F78C1F3E353}" type="pres">
      <dgm:prSet presAssocID="{F883828D-AD7D-45E6-9A69-F050147595F3}" presName="Child4" presStyleLbl="revTx" presStyleIdx="3" presStyleCnt="4" custScaleX="455708" custLinFactNeighborX="81046" custLinFactNeighborY="4520">
        <dgm:presLayoutVars>
          <dgm:chMax val="0"/>
          <dgm:chPref val="0"/>
          <dgm:bulletEnabled val="1"/>
        </dgm:presLayoutVars>
      </dgm:prSet>
      <dgm:spPr/>
    </dgm:pt>
  </dgm:ptLst>
  <dgm:cxnLst>
    <dgm:cxn modelId="{3A1A640C-26E4-4317-BB3A-7C6690FC5C95}" type="presOf" srcId="{9CC2A2A2-1B54-41DE-9116-64130398FC21}" destId="{76C88E89-FF45-4A10-817A-58E54DCD327F}" srcOrd="0" destOrd="0" presId="urn:microsoft.com/office/officeart/2011/layout/RadialPictureList"/>
    <dgm:cxn modelId="{3AB3B515-2DBE-4E8B-AE1A-7CB299B317AF}" type="presOf" srcId="{68A44B04-93E0-4948-9A76-41B882F5A368}" destId="{BBE4C841-E216-4AA1-8DAC-5DEE36861304}" srcOrd="0" destOrd="0" presId="urn:microsoft.com/office/officeart/2011/layout/RadialPictureList"/>
    <dgm:cxn modelId="{C4341F42-711D-417A-9122-A1E439AD333C}" type="presOf" srcId="{F4C5D206-240E-4567-B6F6-09D93D359EF1}" destId="{AE88997B-674D-4416-8CDD-5044B66A143D}" srcOrd="0" destOrd="0" presId="urn:microsoft.com/office/officeart/2011/layout/RadialPictureList"/>
    <dgm:cxn modelId="{9532D347-6EEF-4869-B9BD-A209C12514D7}" srcId="{9CC2A2A2-1B54-41DE-9116-64130398FC21}" destId="{889FF8D5-5381-457F-99DA-088CCED3512F}" srcOrd="2" destOrd="0" parTransId="{BDA8D6C1-E55D-4EA2-BE5D-0B6535064F5C}" sibTransId="{599805D3-9291-4F61-BB55-16B1149E12F2}"/>
    <dgm:cxn modelId="{37515059-88E2-415D-9225-89C48A858D6D}" srcId="{9CC2A2A2-1B54-41DE-9116-64130398FC21}" destId="{F883828D-AD7D-45E6-9A69-F050147595F3}" srcOrd="3" destOrd="0" parTransId="{1108F67E-FFD8-4917-8700-E93F8E6B75C7}" sibTransId="{431583AC-D63A-4436-BE70-FD83A9E7B61B}"/>
    <dgm:cxn modelId="{241C78A2-AC3B-4787-B212-7E923264E30D}" type="presOf" srcId="{2746E4BB-FE7B-4F21-B999-B5093678C1C6}" destId="{6435D15F-4EC5-4F7B-A90E-1798DE3CA296}" srcOrd="0" destOrd="0" presId="urn:microsoft.com/office/officeart/2011/layout/RadialPictureList"/>
    <dgm:cxn modelId="{5AF6D4BA-A106-402E-A3C3-8B8E5E434419}" srcId="{68A44B04-93E0-4948-9A76-41B882F5A368}" destId="{9CC2A2A2-1B54-41DE-9116-64130398FC21}" srcOrd="0" destOrd="0" parTransId="{00B22BC4-4B78-461B-B962-024BB9696DA2}" sibTransId="{F627069E-DAB9-4C06-A30B-FD20A2167E4B}"/>
    <dgm:cxn modelId="{D277DCC2-A15D-41BC-8FF1-8BBBA3CBEBFD}" type="presOf" srcId="{889FF8D5-5381-457F-99DA-088CCED3512F}" destId="{17D20541-310D-4EB6-B035-5B8D75709853}" srcOrd="0" destOrd="0" presId="urn:microsoft.com/office/officeart/2011/layout/RadialPictureList"/>
    <dgm:cxn modelId="{4495A9C8-DBF3-4B68-9238-752A979ADB7C}" srcId="{9CC2A2A2-1B54-41DE-9116-64130398FC21}" destId="{2746E4BB-FE7B-4F21-B999-B5093678C1C6}" srcOrd="1" destOrd="0" parTransId="{04FCE98B-A932-482F-8758-FB56B9F41B88}" sibTransId="{271139C6-29CC-4E9C-86D6-66431C4EE034}"/>
    <dgm:cxn modelId="{3178D0D5-02E2-4E7E-B90C-A963AEBB90C0}" srcId="{9CC2A2A2-1B54-41DE-9116-64130398FC21}" destId="{F4C5D206-240E-4567-B6F6-09D93D359EF1}" srcOrd="0" destOrd="0" parTransId="{6C0AFA90-3E69-44F3-8563-4BF7E6AFAD3C}" sibTransId="{D3CF8842-4934-421F-92BC-952ADEACA9FB}"/>
    <dgm:cxn modelId="{AA3520E4-90D4-4071-B351-587FB8A60A68}" type="presOf" srcId="{F883828D-AD7D-45E6-9A69-F050147595F3}" destId="{2FEF7B8D-E23F-4028-B8D3-6F78C1F3E353}" srcOrd="0" destOrd="0" presId="urn:microsoft.com/office/officeart/2011/layout/RadialPictureList"/>
    <dgm:cxn modelId="{09F40C3A-18E0-4303-9CFC-FD71443808AB}" type="presParOf" srcId="{BBE4C841-E216-4AA1-8DAC-5DEE36861304}" destId="{76C88E89-FF45-4A10-817A-58E54DCD327F}" srcOrd="0" destOrd="0" presId="urn:microsoft.com/office/officeart/2011/layout/RadialPictureList"/>
    <dgm:cxn modelId="{FCD1DD8C-7C05-4E92-8207-0822D8E76E51}" type="presParOf" srcId="{BBE4C841-E216-4AA1-8DAC-5DEE36861304}" destId="{D8564784-998D-4BC0-825B-99FB4CD8E8B7}" srcOrd="1" destOrd="0" presId="urn:microsoft.com/office/officeart/2011/layout/RadialPictureList"/>
    <dgm:cxn modelId="{8E26742A-8AC8-4CF5-A815-424866403589}" type="presParOf" srcId="{BBE4C841-E216-4AA1-8DAC-5DEE36861304}" destId="{BAFCFE49-0585-4A82-8FB9-E0725754719B}" srcOrd="2" destOrd="0" presId="urn:microsoft.com/office/officeart/2011/layout/RadialPictureList"/>
    <dgm:cxn modelId="{2651E525-DE65-4CC1-87E2-89366F8B98FA}" type="presParOf" srcId="{BBE4C841-E216-4AA1-8DAC-5DEE36861304}" destId="{AE88997B-674D-4416-8CDD-5044B66A143D}" srcOrd="3" destOrd="0" presId="urn:microsoft.com/office/officeart/2011/layout/RadialPictureList"/>
    <dgm:cxn modelId="{51699C45-97D6-454F-857F-30B2D04D35DA}" type="presParOf" srcId="{BBE4C841-E216-4AA1-8DAC-5DEE36861304}" destId="{9279B1F6-3F6A-418A-B653-E8AAD9FFC01E}" srcOrd="4" destOrd="0" presId="urn:microsoft.com/office/officeart/2011/layout/RadialPictureList"/>
    <dgm:cxn modelId="{163D7267-19CA-4106-A663-F103CBC16B0C}" type="presParOf" srcId="{9279B1F6-3F6A-418A-B653-E8AAD9FFC01E}" destId="{A2C79070-353B-4F6E-864F-D27D932C20AE}" srcOrd="0" destOrd="0" presId="urn:microsoft.com/office/officeart/2011/layout/RadialPictureList"/>
    <dgm:cxn modelId="{599979F5-379B-45B8-9888-96E8BB435AF2}" type="presParOf" srcId="{BBE4C841-E216-4AA1-8DAC-5DEE36861304}" destId="{6435D15F-4EC5-4F7B-A90E-1798DE3CA296}" srcOrd="5" destOrd="0" presId="urn:microsoft.com/office/officeart/2011/layout/RadialPictureList"/>
    <dgm:cxn modelId="{F6003532-CDAC-4937-A2BC-274A5DC66032}" type="presParOf" srcId="{BBE4C841-E216-4AA1-8DAC-5DEE36861304}" destId="{5758CC56-5E96-4A93-AF8C-43F2AF5FE2CC}" srcOrd="6" destOrd="0" presId="urn:microsoft.com/office/officeart/2011/layout/RadialPictureList"/>
    <dgm:cxn modelId="{616F2CA6-3678-4B2B-9E92-0F8A0D3A00D1}" type="presParOf" srcId="{5758CC56-5E96-4A93-AF8C-43F2AF5FE2CC}" destId="{E3CE4E9B-875D-4751-95E2-7CBAA9D43A84}" srcOrd="0" destOrd="0" presId="urn:microsoft.com/office/officeart/2011/layout/RadialPictureList"/>
    <dgm:cxn modelId="{D84362CE-4A9A-4AFC-8394-1EB04950488E}" type="presParOf" srcId="{BBE4C841-E216-4AA1-8DAC-5DEE36861304}" destId="{17D20541-310D-4EB6-B035-5B8D75709853}" srcOrd="7" destOrd="0" presId="urn:microsoft.com/office/officeart/2011/layout/RadialPictureList"/>
    <dgm:cxn modelId="{A716378B-BA55-407C-8F6E-792543EB52E7}" type="presParOf" srcId="{BBE4C841-E216-4AA1-8DAC-5DEE36861304}" destId="{269B4069-2F57-4F53-A697-78BAD5A1C6E4}" srcOrd="8" destOrd="0" presId="urn:microsoft.com/office/officeart/2011/layout/RadialPictureList"/>
    <dgm:cxn modelId="{51C44254-8B5B-458C-A242-BD2E6488A4E7}" type="presParOf" srcId="{269B4069-2F57-4F53-A697-78BAD5A1C6E4}" destId="{9A3FED32-BE3C-48EB-89B5-1F56FF0239F4}" srcOrd="0" destOrd="0" presId="urn:microsoft.com/office/officeart/2011/layout/RadialPictureList"/>
    <dgm:cxn modelId="{0300173D-9B16-4570-AC5A-63451206F2D9}" type="presParOf" srcId="{BBE4C841-E216-4AA1-8DAC-5DEE36861304}" destId="{2FEF7B8D-E23F-4028-B8D3-6F78C1F3E353}"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41C679-79B9-4873-B731-643D761B9EF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2B3C004-5FC2-40E6-8ACC-21604CB8E353}">
      <dgm:prSet custT="1"/>
      <dgm:spPr/>
      <dgm:t>
        <a:bodyPr/>
        <a:lstStyle/>
        <a:p>
          <a:pPr algn="just"/>
          <a:r>
            <a:rPr lang="en-GB" sz="1800" b="1" dirty="0">
              <a:latin typeface="Corbel" panose="020B0503020204020204" pitchFamily="34" charset="0"/>
            </a:rPr>
            <a:t>Vision: </a:t>
          </a:r>
          <a:r>
            <a:rPr lang="en-MU" sz="1800" dirty="0">
              <a:latin typeface="Corbel" panose="020B0503020204020204" pitchFamily="34" charset="0"/>
            </a:rPr>
            <a:t>The long-term vision </a:t>
          </a:r>
          <a:r>
            <a:rPr lang="en-GB" sz="1800" dirty="0">
              <a:latin typeface="Corbel" panose="020B0503020204020204" pitchFamily="34" charset="0"/>
            </a:rPr>
            <a:t>is a competitive, efficient and inclusive </a:t>
          </a:r>
          <a:r>
            <a:rPr lang="en-MU" sz="1800" dirty="0">
              <a:latin typeface="Corbel" panose="020B0503020204020204" pitchFamily="34" charset="0"/>
            </a:rPr>
            <a:t>health</a:t>
          </a:r>
          <a:r>
            <a:rPr lang="en-GB" sz="1800" dirty="0">
              <a:latin typeface="Corbel" panose="020B0503020204020204" pitchFamily="34" charset="0"/>
            </a:rPr>
            <a:t> and wellness</a:t>
          </a:r>
          <a:r>
            <a:rPr lang="en-MU" sz="1800" dirty="0">
              <a:latin typeface="Corbel" panose="020B0503020204020204" pitchFamily="34" charset="0"/>
            </a:rPr>
            <a:t> innovation ecosystem that </a:t>
          </a:r>
          <a:r>
            <a:rPr lang="en-GB" sz="1800" dirty="0">
              <a:latin typeface="Corbel" panose="020B0503020204020204" pitchFamily="34" charset="0"/>
            </a:rPr>
            <a:t>provides an enabling environment that can nurture and stimulate creativity for a healthier and wealthier Mauritius.</a:t>
          </a:r>
          <a:endParaRPr lang="en-US" sz="1800" dirty="0">
            <a:latin typeface="Corbel" panose="020B0503020204020204" pitchFamily="34" charset="0"/>
          </a:endParaRPr>
        </a:p>
      </dgm:t>
    </dgm:pt>
    <dgm:pt modelId="{8C854557-E9CD-4528-8FA0-2E449FAD37EC}" type="parTrans" cxnId="{1E2FA9B2-B42A-4CAB-AB24-056E49970082}">
      <dgm:prSet/>
      <dgm:spPr/>
      <dgm:t>
        <a:bodyPr/>
        <a:lstStyle/>
        <a:p>
          <a:pPr algn="just"/>
          <a:endParaRPr lang="en-US" sz="1800">
            <a:latin typeface="Corbel" panose="020B0503020204020204" pitchFamily="34" charset="0"/>
          </a:endParaRPr>
        </a:p>
      </dgm:t>
    </dgm:pt>
    <dgm:pt modelId="{129A9A05-D08F-492A-BCCE-FEED18782231}" type="sibTrans" cxnId="{1E2FA9B2-B42A-4CAB-AB24-056E49970082}">
      <dgm:prSet/>
      <dgm:spPr/>
      <dgm:t>
        <a:bodyPr/>
        <a:lstStyle/>
        <a:p>
          <a:pPr algn="just"/>
          <a:endParaRPr lang="en-US" sz="1800">
            <a:latin typeface="Corbel" panose="020B0503020204020204" pitchFamily="34" charset="0"/>
          </a:endParaRPr>
        </a:p>
      </dgm:t>
    </dgm:pt>
    <dgm:pt modelId="{46062B84-842B-438E-B398-138A56D56939}">
      <dgm:prSet custT="1"/>
      <dgm:spPr/>
      <dgm:t>
        <a:bodyPr/>
        <a:lstStyle/>
        <a:p>
          <a:pPr algn="just"/>
          <a:r>
            <a:rPr lang="en-MU" sz="1800" b="1" dirty="0">
              <a:latin typeface="Corbel" panose="020B0503020204020204" pitchFamily="34" charset="0"/>
            </a:rPr>
            <a:t>Aim:</a:t>
          </a:r>
          <a:r>
            <a:rPr lang="en-MU" sz="1800" dirty="0">
              <a:latin typeface="Corbel" panose="020B0503020204020204" pitchFamily="34" charset="0"/>
            </a:rPr>
            <a:t> To strengthen capacity for sustained, integrated, coordinated and collaborative research, innovation and translation for health and wellness; </a:t>
          </a:r>
          <a:endParaRPr lang="en-US" sz="1800" dirty="0">
            <a:latin typeface="Corbel" panose="020B0503020204020204" pitchFamily="34" charset="0"/>
          </a:endParaRPr>
        </a:p>
      </dgm:t>
    </dgm:pt>
    <dgm:pt modelId="{1EB23A97-DBBD-4F8F-85E5-899A329CD411}" type="parTrans" cxnId="{B4751BE3-ECAD-42FB-BFF3-4DD4ABA82881}">
      <dgm:prSet/>
      <dgm:spPr/>
      <dgm:t>
        <a:bodyPr/>
        <a:lstStyle/>
        <a:p>
          <a:pPr algn="just"/>
          <a:endParaRPr lang="en-US" sz="1800">
            <a:latin typeface="Corbel" panose="020B0503020204020204" pitchFamily="34" charset="0"/>
          </a:endParaRPr>
        </a:p>
      </dgm:t>
    </dgm:pt>
    <dgm:pt modelId="{4E3C7B5A-1CA6-44AC-A880-4EB977A32271}" type="sibTrans" cxnId="{B4751BE3-ECAD-42FB-BFF3-4DD4ABA82881}">
      <dgm:prSet/>
      <dgm:spPr/>
      <dgm:t>
        <a:bodyPr/>
        <a:lstStyle/>
        <a:p>
          <a:pPr algn="just"/>
          <a:endParaRPr lang="en-US" sz="1800">
            <a:latin typeface="Corbel" panose="020B0503020204020204" pitchFamily="34" charset="0"/>
          </a:endParaRPr>
        </a:p>
      </dgm:t>
    </dgm:pt>
    <dgm:pt modelId="{CC36A77E-08EC-4095-B5BD-555CE34E0971}">
      <dgm:prSet custT="1"/>
      <dgm:spPr/>
      <dgm:t>
        <a:bodyPr/>
        <a:lstStyle/>
        <a:p>
          <a:pPr algn="just"/>
          <a:r>
            <a:rPr lang="en-GB" sz="1800" b="1">
              <a:latin typeface="Corbel" panose="020B0503020204020204" pitchFamily="34" charset="0"/>
            </a:rPr>
            <a:t>Objectives:</a:t>
          </a:r>
          <a:endParaRPr lang="en-US" sz="1800">
            <a:latin typeface="Corbel" panose="020B0503020204020204" pitchFamily="34" charset="0"/>
          </a:endParaRPr>
        </a:p>
      </dgm:t>
    </dgm:pt>
    <dgm:pt modelId="{28C9D28A-3353-44B5-A0EC-7F376E433F4F}" type="parTrans" cxnId="{8892FA56-BCD4-4097-B7CD-A17D3607734B}">
      <dgm:prSet/>
      <dgm:spPr/>
      <dgm:t>
        <a:bodyPr/>
        <a:lstStyle/>
        <a:p>
          <a:pPr algn="just"/>
          <a:endParaRPr lang="en-US" sz="1800">
            <a:latin typeface="Corbel" panose="020B0503020204020204" pitchFamily="34" charset="0"/>
          </a:endParaRPr>
        </a:p>
      </dgm:t>
    </dgm:pt>
    <dgm:pt modelId="{F34065EF-89E1-4A8E-B1C1-3D8E68AF7149}" type="sibTrans" cxnId="{8892FA56-BCD4-4097-B7CD-A17D3607734B}">
      <dgm:prSet/>
      <dgm:spPr/>
      <dgm:t>
        <a:bodyPr/>
        <a:lstStyle/>
        <a:p>
          <a:pPr algn="just"/>
          <a:endParaRPr lang="en-US" sz="1800">
            <a:latin typeface="Corbel" panose="020B0503020204020204" pitchFamily="34" charset="0"/>
          </a:endParaRPr>
        </a:p>
      </dgm:t>
    </dgm:pt>
    <dgm:pt modelId="{1D8486D4-3814-4F2F-B36E-BEE668524B01}">
      <dgm:prSet custT="1"/>
      <dgm:spPr/>
      <dgm:t>
        <a:bodyPr/>
        <a:lstStyle/>
        <a:p>
          <a:pPr algn="just"/>
          <a:r>
            <a:rPr lang="en-GB" sz="1800" dirty="0">
              <a:latin typeface="Corbel" panose="020B0503020204020204" pitchFamily="34" charset="0"/>
            </a:rPr>
            <a:t>To identify broad strategic research and innovation directions in Health and Wellness for the country</a:t>
          </a:r>
          <a:endParaRPr lang="en-US" sz="1800" dirty="0">
            <a:latin typeface="Corbel" panose="020B0503020204020204" pitchFamily="34" charset="0"/>
          </a:endParaRPr>
        </a:p>
      </dgm:t>
    </dgm:pt>
    <dgm:pt modelId="{4C258D4A-7C20-4833-9DBA-93F17235CFDD}" type="parTrans" cxnId="{7413C0A4-2C79-43A3-8013-A234D9482F8E}">
      <dgm:prSet/>
      <dgm:spPr/>
      <dgm:t>
        <a:bodyPr/>
        <a:lstStyle/>
        <a:p>
          <a:pPr algn="just"/>
          <a:endParaRPr lang="en-US" sz="1800">
            <a:latin typeface="Corbel" panose="020B0503020204020204" pitchFamily="34" charset="0"/>
          </a:endParaRPr>
        </a:p>
      </dgm:t>
    </dgm:pt>
    <dgm:pt modelId="{7BE2025C-429A-4A03-A7BC-2787891D8BF8}" type="sibTrans" cxnId="{7413C0A4-2C79-43A3-8013-A234D9482F8E}">
      <dgm:prSet/>
      <dgm:spPr/>
      <dgm:t>
        <a:bodyPr/>
        <a:lstStyle/>
        <a:p>
          <a:pPr algn="just"/>
          <a:endParaRPr lang="en-US" sz="1800">
            <a:latin typeface="Corbel" panose="020B0503020204020204" pitchFamily="34" charset="0"/>
          </a:endParaRPr>
        </a:p>
      </dgm:t>
    </dgm:pt>
    <dgm:pt modelId="{79478A69-BF72-412C-8849-6C0DE250683B}">
      <dgm:prSet custT="1"/>
      <dgm:spPr/>
      <dgm:t>
        <a:bodyPr/>
        <a:lstStyle/>
        <a:p>
          <a:pPr algn="just"/>
          <a:r>
            <a:rPr lang="en-GB" sz="1800" dirty="0">
              <a:latin typeface="Corbel" panose="020B0503020204020204" pitchFamily="34" charset="0"/>
            </a:rPr>
            <a:t>To develop and implement sustainable research and innovation initiatives in the health and wellness sector</a:t>
          </a:r>
          <a:endParaRPr lang="en-US" sz="1800" dirty="0">
            <a:latin typeface="Corbel" panose="020B0503020204020204" pitchFamily="34" charset="0"/>
          </a:endParaRPr>
        </a:p>
      </dgm:t>
    </dgm:pt>
    <dgm:pt modelId="{46CF67F3-46EE-460C-9475-430EC1FD7985}" type="parTrans" cxnId="{4E4F3F84-0474-45C7-B523-5D371EDBD444}">
      <dgm:prSet/>
      <dgm:spPr/>
      <dgm:t>
        <a:bodyPr/>
        <a:lstStyle/>
        <a:p>
          <a:pPr algn="just"/>
          <a:endParaRPr lang="en-US" sz="1800">
            <a:latin typeface="Corbel" panose="020B0503020204020204" pitchFamily="34" charset="0"/>
          </a:endParaRPr>
        </a:p>
      </dgm:t>
    </dgm:pt>
    <dgm:pt modelId="{97F1017C-A4B2-497B-8865-3E1A6AF351F6}" type="sibTrans" cxnId="{4E4F3F84-0474-45C7-B523-5D371EDBD444}">
      <dgm:prSet/>
      <dgm:spPr/>
      <dgm:t>
        <a:bodyPr/>
        <a:lstStyle/>
        <a:p>
          <a:pPr algn="just"/>
          <a:endParaRPr lang="en-US" sz="1800">
            <a:latin typeface="Corbel" panose="020B0503020204020204" pitchFamily="34" charset="0"/>
          </a:endParaRPr>
        </a:p>
      </dgm:t>
    </dgm:pt>
    <dgm:pt modelId="{B5030C67-53DD-4303-82CD-D2EE78F4AB3B}">
      <dgm:prSet custT="1"/>
      <dgm:spPr/>
      <dgm:t>
        <a:bodyPr/>
        <a:lstStyle/>
        <a:p>
          <a:pPr algn="just"/>
          <a:r>
            <a:rPr lang="en-GB" sz="1800" dirty="0">
              <a:latin typeface="Corbel" panose="020B0503020204020204" pitchFamily="34" charset="0"/>
            </a:rPr>
            <a:t>To generate new knowledge relevant to Health and Wellness and promote its translation into products, services, policies and practices to improve health </a:t>
          </a:r>
          <a:endParaRPr lang="en-US" sz="1800" dirty="0">
            <a:latin typeface="Corbel" panose="020B0503020204020204" pitchFamily="34" charset="0"/>
          </a:endParaRPr>
        </a:p>
      </dgm:t>
    </dgm:pt>
    <dgm:pt modelId="{75F18296-C10D-4458-9134-D945B4721C33}" type="parTrans" cxnId="{06E28D09-66B1-4E54-8BFD-8FA6E354BBC3}">
      <dgm:prSet/>
      <dgm:spPr/>
      <dgm:t>
        <a:bodyPr/>
        <a:lstStyle/>
        <a:p>
          <a:pPr algn="just"/>
          <a:endParaRPr lang="en-US" sz="1800">
            <a:latin typeface="Corbel" panose="020B0503020204020204" pitchFamily="34" charset="0"/>
          </a:endParaRPr>
        </a:p>
      </dgm:t>
    </dgm:pt>
    <dgm:pt modelId="{7E74E65F-A194-447D-A515-8EAC2205FDC2}" type="sibTrans" cxnId="{06E28D09-66B1-4E54-8BFD-8FA6E354BBC3}">
      <dgm:prSet/>
      <dgm:spPr/>
      <dgm:t>
        <a:bodyPr/>
        <a:lstStyle/>
        <a:p>
          <a:pPr algn="just"/>
          <a:endParaRPr lang="en-US" sz="1800">
            <a:latin typeface="Corbel" panose="020B0503020204020204" pitchFamily="34" charset="0"/>
          </a:endParaRPr>
        </a:p>
      </dgm:t>
    </dgm:pt>
    <dgm:pt modelId="{DD47DA0F-EAE5-43DE-B856-28FED7E723F0}" type="pres">
      <dgm:prSet presAssocID="{8A41C679-79B9-4873-B731-643D761B9EFA}" presName="vert0" presStyleCnt="0">
        <dgm:presLayoutVars>
          <dgm:dir/>
          <dgm:animOne val="branch"/>
          <dgm:animLvl val="lvl"/>
        </dgm:presLayoutVars>
      </dgm:prSet>
      <dgm:spPr/>
    </dgm:pt>
    <dgm:pt modelId="{43883556-1739-4183-8FC3-755B18062856}" type="pres">
      <dgm:prSet presAssocID="{72B3C004-5FC2-40E6-8ACC-21604CB8E353}" presName="thickLine" presStyleLbl="alignNode1" presStyleIdx="0" presStyleCnt="3"/>
      <dgm:spPr/>
    </dgm:pt>
    <dgm:pt modelId="{D3E89C02-C8C7-4974-B418-00C9A62341B9}" type="pres">
      <dgm:prSet presAssocID="{72B3C004-5FC2-40E6-8ACC-21604CB8E353}" presName="horz1" presStyleCnt="0"/>
      <dgm:spPr/>
    </dgm:pt>
    <dgm:pt modelId="{88E713A1-C8CE-4107-8DD0-D570B74E8CC1}" type="pres">
      <dgm:prSet presAssocID="{72B3C004-5FC2-40E6-8ACC-21604CB8E353}" presName="tx1" presStyleLbl="revTx" presStyleIdx="0" presStyleCnt="6" custScaleX="500000"/>
      <dgm:spPr/>
    </dgm:pt>
    <dgm:pt modelId="{0D92ED1D-AE67-451C-8392-6E617845720A}" type="pres">
      <dgm:prSet presAssocID="{72B3C004-5FC2-40E6-8ACC-21604CB8E353}" presName="vert1" presStyleCnt="0"/>
      <dgm:spPr/>
    </dgm:pt>
    <dgm:pt modelId="{E14F4C28-E17E-4C7A-9F40-1B37FD5DB16B}" type="pres">
      <dgm:prSet presAssocID="{46062B84-842B-438E-B398-138A56D56939}" presName="thickLine" presStyleLbl="alignNode1" presStyleIdx="1" presStyleCnt="3"/>
      <dgm:spPr/>
    </dgm:pt>
    <dgm:pt modelId="{5126A710-37B4-4528-97B2-F1489E426545}" type="pres">
      <dgm:prSet presAssocID="{46062B84-842B-438E-B398-138A56D56939}" presName="horz1" presStyleCnt="0"/>
      <dgm:spPr/>
    </dgm:pt>
    <dgm:pt modelId="{D3239055-BD4C-4CD4-844C-2A787AF135BC}" type="pres">
      <dgm:prSet presAssocID="{46062B84-842B-438E-B398-138A56D56939}" presName="tx1" presStyleLbl="revTx" presStyleIdx="1" presStyleCnt="6" custScaleX="500000" custScaleY="70405"/>
      <dgm:spPr/>
    </dgm:pt>
    <dgm:pt modelId="{05ADDD04-E01A-4DFB-8543-EEA0BE3DFF6C}" type="pres">
      <dgm:prSet presAssocID="{46062B84-842B-438E-B398-138A56D56939}" presName="vert1" presStyleCnt="0"/>
      <dgm:spPr/>
    </dgm:pt>
    <dgm:pt modelId="{B651EEFA-BF15-493D-95C2-E7EB2A603864}" type="pres">
      <dgm:prSet presAssocID="{CC36A77E-08EC-4095-B5BD-555CE34E0971}" presName="thickLine" presStyleLbl="alignNode1" presStyleIdx="2" presStyleCnt="3" custLinFactNeighborY="-15056"/>
      <dgm:spPr/>
    </dgm:pt>
    <dgm:pt modelId="{52C61C93-D7CE-4D55-9ACB-4C71841A4D69}" type="pres">
      <dgm:prSet presAssocID="{CC36A77E-08EC-4095-B5BD-555CE34E0971}" presName="horz1" presStyleCnt="0"/>
      <dgm:spPr/>
    </dgm:pt>
    <dgm:pt modelId="{30154AF3-36E3-4992-A711-5E2849498671}" type="pres">
      <dgm:prSet presAssocID="{CC36A77E-08EC-4095-B5BD-555CE34E0971}" presName="tx1" presStyleLbl="revTx" presStyleIdx="2" presStyleCnt="6"/>
      <dgm:spPr/>
    </dgm:pt>
    <dgm:pt modelId="{508643B9-7A20-47B2-95A0-BEE15A3D729D}" type="pres">
      <dgm:prSet presAssocID="{CC36A77E-08EC-4095-B5BD-555CE34E0971}" presName="vert1" presStyleCnt="0"/>
      <dgm:spPr/>
    </dgm:pt>
    <dgm:pt modelId="{DA4FE862-0F24-4328-B72C-A2742ABFB105}" type="pres">
      <dgm:prSet presAssocID="{1D8486D4-3814-4F2F-B36E-BEE668524B01}" presName="vertSpace2a" presStyleCnt="0"/>
      <dgm:spPr/>
    </dgm:pt>
    <dgm:pt modelId="{0F8F8B7C-5DA8-47AC-B05E-6F55CBF6A51A}" type="pres">
      <dgm:prSet presAssocID="{1D8486D4-3814-4F2F-B36E-BEE668524B01}" presName="horz2" presStyleCnt="0"/>
      <dgm:spPr/>
    </dgm:pt>
    <dgm:pt modelId="{A8BA3F9B-37E4-48A2-B454-CD9BD53D7DB9}" type="pres">
      <dgm:prSet presAssocID="{1D8486D4-3814-4F2F-B36E-BEE668524B01}" presName="horzSpace2" presStyleCnt="0"/>
      <dgm:spPr/>
    </dgm:pt>
    <dgm:pt modelId="{229351F9-DE94-49D0-8B64-BBDBD4396AA5}" type="pres">
      <dgm:prSet presAssocID="{1D8486D4-3814-4F2F-B36E-BEE668524B01}" presName="tx2" presStyleLbl="revTx" presStyleIdx="3" presStyleCnt="6" custLinFactNeighborX="-118" custLinFactNeighborY="-39146"/>
      <dgm:spPr/>
    </dgm:pt>
    <dgm:pt modelId="{35DA903A-1DD7-4E3F-9A29-42EECB947213}" type="pres">
      <dgm:prSet presAssocID="{1D8486D4-3814-4F2F-B36E-BEE668524B01}" presName="vert2" presStyleCnt="0"/>
      <dgm:spPr/>
    </dgm:pt>
    <dgm:pt modelId="{DA1B0360-1475-44C2-ABEE-8C2494A276F2}" type="pres">
      <dgm:prSet presAssocID="{1D8486D4-3814-4F2F-B36E-BEE668524B01}" presName="thinLine2b" presStyleLbl="callout" presStyleIdx="0" presStyleCnt="3" custLinFactY="-362901" custLinFactNeighborX="-203" custLinFactNeighborY="-400000"/>
      <dgm:spPr/>
    </dgm:pt>
    <dgm:pt modelId="{232512A1-09DD-45E1-9C15-1FD2BD6DC44D}" type="pres">
      <dgm:prSet presAssocID="{1D8486D4-3814-4F2F-B36E-BEE668524B01}" presName="vertSpace2b" presStyleCnt="0"/>
      <dgm:spPr/>
    </dgm:pt>
    <dgm:pt modelId="{441BF526-19A7-4475-AF1E-8C85FC406158}" type="pres">
      <dgm:prSet presAssocID="{79478A69-BF72-412C-8849-6C0DE250683B}" presName="horz2" presStyleCnt="0"/>
      <dgm:spPr/>
    </dgm:pt>
    <dgm:pt modelId="{11536363-30D7-41CF-9597-F4C2CBAE62FC}" type="pres">
      <dgm:prSet presAssocID="{79478A69-BF72-412C-8849-6C0DE250683B}" presName="horzSpace2" presStyleCnt="0"/>
      <dgm:spPr/>
    </dgm:pt>
    <dgm:pt modelId="{8CDC385B-81E4-4353-BE00-75D126E851C9}" type="pres">
      <dgm:prSet presAssocID="{79478A69-BF72-412C-8849-6C0DE250683B}" presName="tx2" presStyleLbl="revTx" presStyleIdx="4" presStyleCnt="6" custLinFactNeighborY="-37643"/>
      <dgm:spPr/>
    </dgm:pt>
    <dgm:pt modelId="{7E2415CE-A211-4C6E-A985-65B70DC9A328}" type="pres">
      <dgm:prSet presAssocID="{79478A69-BF72-412C-8849-6C0DE250683B}" presName="vert2" presStyleCnt="0"/>
      <dgm:spPr/>
    </dgm:pt>
    <dgm:pt modelId="{CA1F9544-BE1C-4EC7-801C-6AB27790EF57}" type="pres">
      <dgm:prSet presAssocID="{79478A69-BF72-412C-8849-6C0DE250683B}" presName="thinLine2b" presStyleLbl="callout" presStyleIdx="1" presStyleCnt="3" custLinFactY="-279927" custLinFactNeighborY="-300000"/>
      <dgm:spPr/>
    </dgm:pt>
    <dgm:pt modelId="{A084CE61-972F-4459-801C-CB4A19C83C1C}" type="pres">
      <dgm:prSet presAssocID="{79478A69-BF72-412C-8849-6C0DE250683B}" presName="vertSpace2b" presStyleCnt="0"/>
      <dgm:spPr/>
    </dgm:pt>
    <dgm:pt modelId="{21567BD8-4754-4F74-907E-F2A30EAF83E6}" type="pres">
      <dgm:prSet presAssocID="{B5030C67-53DD-4303-82CD-D2EE78F4AB3B}" presName="horz2" presStyleCnt="0"/>
      <dgm:spPr/>
    </dgm:pt>
    <dgm:pt modelId="{7E53E467-D8E0-4EB2-96C0-F1780BE14735}" type="pres">
      <dgm:prSet presAssocID="{B5030C67-53DD-4303-82CD-D2EE78F4AB3B}" presName="horzSpace2" presStyleCnt="0"/>
      <dgm:spPr/>
    </dgm:pt>
    <dgm:pt modelId="{F89A19AD-8858-4113-80C8-335ED3D2703C}" type="pres">
      <dgm:prSet presAssocID="{B5030C67-53DD-4303-82CD-D2EE78F4AB3B}" presName="tx2" presStyleLbl="revTx" presStyleIdx="5" presStyleCnt="6" custScaleX="100339" custLinFactNeighborY="-21084"/>
      <dgm:spPr/>
    </dgm:pt>
    <dgm:pt modelId="{BA8E036C-43E9-4108-B9D5-19E655B56724}" type="pres">
      <dgm:prSet presAssocID="{B5030C67-53DD-4303-82CD-D2EE78F4AB3B}" presName="vert2" presStyleCnt="0"/>
      <dgm:spPr/>
    </dgm:pt>
    <dgm:pt modelId="{FF046DE2-5473-410C-B731-0CAE402AF17F}" type="pres">
      <dgm:prSet presAssocID="{B5030C67-53DD-4303-82CD-D2EE78F4AB3B}" presName="thinLine2b" presStyleLbl="callout" presStyleIdx="2" presStyleCnt="3"/>
      <dgm:spPr/>
    </dgm:pt>
    <dgm:pt modelId="{19F3ACBD-612A-4A09-AD35-172472EEAA22}" type="pres">
      <dgm:prSet presAssocID="{B5030C67-53DD-4303-82CD-D2EE78F4AB3B}" presName="vertSpace2b" presStyleCnt="0"/>
      <dgm:spPr/>
    </dgm:pt>
  </dgm:ptLst>
  <dgm:cxnLst>
    <dgm:cxn modelId="{56A23005-397E-4145-B495-F4F5DB51DB13}" type="presOf" srcId="{B5030C67-53DD-4303-82CD-D2EE78F4AB3B}" destId="{F89A19AD-8858-4113-80C8-335ED3D2703C}" srcOrd="0" destOrd="0" presId="urn:microsoft.com/office/officeart/2008/layout/LinedList"/>
    <dgm:cxn modelId="{06E28D09-66B1-4E54-8BFD-8FA6E354BBC3}" srcId="{CC36A77E-08EC-4095-B5BD-555CE34E0971}" destId="{B5030C67-53DD-4303-82CD-D2EE78F4AB3B}" srcOrd="2" destOrd="0" parTransId="{75F18296-C10D-4458-9134-D945B4721C33}" sibTransId="{7E74E65F-A194-447D-A515-8EAC2205FDC2}"/>
    <dgm:cxn modelId="{3E549139-5DDC-422F-B30B-0802D25615BF}" type="presOf" srcId="{8A41C679-79B9-4873-B731-643D761B9EFA}" destId="{DD47DA0F-EAE5-43DE-B856-28FED7E723F0}" srcOrd="0" destOrd="0" presId="urn:microsoft.com/office/officeart/2008/layout/LinedList"/>
    <dgm:cxn modelId="{B791F463-6EE1-43DC-8E3F-D77A386AF843}" type="presOf" srcId="{79478A69-BF72-412C-8849-6C0DE250683B}" destId="{8CDC385B-81E4-4353-BE00-75D126E851C9}" srcOrd="0" destOrd="0" presId="urn:microsoft.com/office/officeart/2008/layout/LinedList"/>
    <dgm:cxn modelId="{8892FA56-BCD4-4097-B7CD-A17D3607734B}" srcId="{8A41C679-79B9-4873-B731-643D761B9EFA}" destId="{CC36A77E-08EC-4095-B5BD-555CE34E0971}" srcOrd="2" destOrd="0" parTransId="{28C9D28A-3353-44B5-A0EC-7F376E433F4F}" sibTransId="{F34065EF-89E1-4A8E-B1C1-3D8E68AF7149}"/>
    <dgm:cxn modelId="{4E4F3F84-0474-45C7-B523-5D371EDBD444}" srcId="{CC36A77E-08EC-4095-B5BD-555CE34E0971}" destId="{79478A69-BF72-412C-8849-6C0DE250683B}" srcOrd="1" destOrd="0" parTransId="{46CF67F3-46EE-460C-9475-430EC1FD7985}" sibTransId="{97F1017C-A4B2-497B-8865-3E1A6AF351F6}"/>
    <dgm:cxn modelId="{B43E1C8D-D30A-4D1E-84D0-A51A7C0B0B83}" type="presOf" srcId="{CC36A77E-08EC-4095-B5BD-555CE34E0971}" destId="{30154AF3-36E3-4992-A711-5E2849498671}" srcOrd="0" destOrd="0" presId="urn:microsoft.com/office/officeart/2008/layout/LinedList"/>
    <dgm:cxn modelId="{91F7508D-FD8A-41F9-A6E7-510180D0FE78}" type="presOf" srcId="{46062B84-842B-438E-B398-138A56D56939}" destId="{D3239055-BD4C-4CD4-844C-2A787AF135BC}" srcOrd="0" destOrd="0" presId="urn:microsoft.com/office/officeart/2008/layout/LinedList"/>
    <dgm:cxn modelId="{5ED58D95-23F8-4D96-8848-17B3248D180E}" type="presOf" srcId="{72B3C004-5FC2-40E6-8ACC-21604CB8E353}" destId="{88E713A1-C8CE-4107-8DD0-D570B74E8CC1}" srcOrd="0" destOrd="0" presId="urn:microsoft.com/office/officeart/2008/layout/LinedList"/>
    <dgm:cxn modelId="{7413C0A4-2C79-43A3-8013-A234D9482F8E}" srcId="{CC36A77E-08EC-4095-B5BD-555CE34E0971}" destId="{1D8486D4-3814-4F2F-B36E-BEE668524B01}" srcOrd="0" destOrd="0" parTransId="{4C258D4A-7C20-4833-9DBA-93F17235CFDD}" sibTransId="{7BE2025C-429A-4A03-A7BC-2787891D8BF8}"/>
    <dgm:cxn modelId="{1E2FA9B2-B42A-4CAB-AB24-056E49970082}" srcId="{8A41C679-79B9-4873-B731-643D761B9EFA}" destId="{72B3C004-5FC2-40E6-8ACC-21604CB8E353}" srcOrd="0" destOrd="0" parTransId="{8C854557-E9CD-4528-8FA0-2E449FAD37EC}" sibTransId="{129A9A05-D08F-492A-BCCE-FEED18782231}"/>
    <dgm:cxn modelId="{6B5533E1-8C80-41AB-AF70-DE9A2769EC33}" type="presOf" srcId="{1D8486D4-3814-4F2F-B36E-BEE668524B01}" destId="{229351F9-DE94-49D0-8B64-BBDBD4396AA5}" srcOrd="0" destOrd="0" presId="urn:microsoft.com/office/officeart/2008/layout/LinedList"/>
    <dgm:cxn modelId="{B4751BE3-ECAD-42FB-BFF3-4DD4ABA82881}" srcId="{8A41C679-79B9-4873-B731-643D761B9EFA}" destId="{46062B84-842B-438E-B398-138A56D56939}" srcOrd="1" destOrd="0" parTransId="{1EB23A97-DBBD-4F8F-85E5-899A329CD411}" sibTransId="{4E3C7B5A-1CA6-44AC-A880-4EB977A32271}"/>
    <dgm:cxn modelId="{6B6C472C-9901-441B-8DDE-9C843DE4E6D8}" type="presParOf" srcId="{DD47DA0F-EAE5-43DE-B856-28FED7E723F0}" destId="{43883556-1739-4183-8FC3-755B18062856}" srcOrd="0" destOrd="0" presId="urn:microsoft.com/office/officeart/2008/layout/LinedList"/>
    <dgm:cxn modelId="{A7A654B9-B56B-49D3-A1B0-97D4706CBD06}" type="presParOf" srcId="{DD47DA0F-EAE5-43DE-B856-28FED7E723F0}" destId="{D3E89C02-C8C7-4974-B418-00C9A62341B9}" srcOrd="1" destOrd="0" presId="urn:microsoft.com/office/officeart/2008/layout/LinedList"/>
    <dgm:cxn modelId="{96969D3E-56B5-4A9B-957E-8BE30A9315FE}" type="presParOf" srcId="{D3E89C02-C8C7-4974-B418-00C9A62341B9}" destId="{88E713A1-C8CE-4107-8DD0-D570B74E8CC1}" srcOrd="0" destOrd="0" presId="urn:microsoft.com/office/officeart/2008/layout/LinedList"/>
    <dgm:cxn modelId="{7E76C9CB-069A-4A05-8EB3-A05BE863F8BE}" type="presParOf" srcId="{D3E89C02-C8C7-4974-B418-00C9A62341B9}" destId="{0D92ED1D-AE67-451C-8392-6E617845720A}" srcOrd="1" destOrd="0" presId="urn:microsoft.com/office/officeart/2008/layout/LinedList"/>
    <dgm:cxn modelId="{152B1994-2866-4CAA-8DAF-8E591F6D5F4A}" type="presParOf" srcId="{DD47DA0F-EAE5-43DE-B856-28FED7E723F0}" destId="{E14F4C28-E17E-4C7A-9F40-1B37FD5DB16B}" srcOrd="2" destOrd="0" presId="urn:microsoft.com/office/officeart/2008/layout/LinedList"/>
    <dgm:cxn modelId="{162AF7E8-CA67-4A9A-84C3-6A47FA02BA62}" type="presParOf" srcId="{DD47DA0F-EAE5-43DE-B856-28FED7E723F0}" destId="{5126A710-37B4-4528-97B2-F1489E426545}" srcOrd="3" destOrd="0" presId="urn:microsoft.com/office/officeart/2008/layout/LinedList"/>
    <dgm:cxn modelId="{0A533F89-4BF7-48DD-A56B-03BD18273401}" type="presParOf" srcId="{5126A710-37B4-4528-97B2-F1489E426545}" destId="{D3239055-BD4C-4CD4-844C-2A787AF135BC}" srcOrd="0" destOrd="0" presId="urn:microsoft.com/office/officeart/2008/layout/LinedList"/>
    <dgm:cxn modelId="{5E38F8F8-2E17-4244-B036-6F62F6E3A574}" type="presParOf" srcId="{5126A710-37B4-4528-97B2-F1489E426545}" destId="{05ADDD04-E01A-4DFB-8543-EEA0BE3DFF6C}" srcOrd="1" destOrd="0" presId="urn:microsoft.com/office/officeart/2008/layout/LinedList"/>
    <dgm:cxn modelId="{0416BB20-2D34-4466-BF53-EC1EF86B87C7}" type="presParOf" srcId="{DD47DA0F-EAE5-43DE-B856-28FED7E723F0}" destId="{B651EEFA-BF15-493D-95C2-E7EB2A603864}" srcOrd="4" destOrd="0" presId="urn:microsoft.com/office/officeart/2008/layout/LinedList"/>
    <dgm:cxn modelId="{B7DAA83D-AD7A-43B3-BAD4-206EE2976DFE}" type="presParOf" srcId="{DD47DA0F-EAE5-43DE-B856-28FED7E723F0}" destId="{52C61C93-D7CE-4D55-9ACB-4C71841A4D69}" srcOrd="5" destOrd="0" presId="urn:microsoft.com/office/officeart/2008/layout/LinedList"/>
    <dgm:cxn modelId="{47B151EC-ABE2-4241-A398-2E2541324A13}" type="presParOf" srcId="{52C61C93-D7CE-4D55-9ACB-4C71841A4D69}" destId="{30154AF3-36E3-4992-A711-5E2849498671}" srcOrd="0" destOrd="0" presId="urn:microsoft.com/office/officeart/2008/layout/LinedList"/>
    <dgm:cxn modelId="{9EA5A5C3-003E-4D30-9EC0-A60F22A602C8}" type="presParOf" srcId="{52C61C93-D7CE-4D55-9ACB-4C71841A4D69}" destId="{508643B9-7A20-47B2-95A0-BEE15A3D729D}" srcOrd="1" destOrd="0" presId="urn:microsoft.com/office/officeart/2008/layout/LinedList"/>
    <dgm:cxn modelId="{F3160D76-012D-4134-9634-C4B50737F692}" type="presParOf" srcId="{508643B9-7A20-47B2-95A0-BEE15A3D729D}" destId="{DA4FE862-0F24-4328-B72C-A2742ABFB105}" srcOrd="0" destOrd="0" presId="urn:microsoft.com/office/officeart/2008/layout/LinedList"/>
    <dgm:cxn modelId="{48E67E37-8940-42D1-923F-1A455CA86AEA}" type="presParOf" srcId="{508643B9-7A20-47B2-95A0-BEE15A3D729D}" destId="{0F8F8B7C-5DA8-47AC-B05E-6F55CBF6A51A}" srcOrd="1" destOrd="0" presId="urn:microsoft.com/office/officeart/2008/layout/LinedList"/>
    <dgm:cxn modelId="{E7107339-E783-4F93-A917-9E8FD7DB6269}" type="presParOf" srcId="{0F8F8B7C-5DA8-47AC-B05E-6F55CBF6A51A}" destId="{A8BA3F9B-37E4-48A2-B454-CD9BD53D7DB9}" srcOrd="0" destOrd="0" presId="urn:microsoft.com/office/officeart/2008/layout/LinedList"/>
    <dgm:cxn modelId="{4C9694E9-EB6F-4930-8848-13A53D8C80B4}" type="presParOf" srcId="{0F8F8B7C-5DA8-47AC-B05E-6F55CBF6A51A}" destId="{229351F9-DE94-49D0-8B64-BBDBD4396AA5}" srcOrd="1" destOrd="0" presId="urn:microsoft.com/office/officeart/2008/layout/LinedList"/>
    <dgm:cxn modelId="{D9F1A8BE-13CF-493E-BCFA-1809ABADEDD1}" type="presParOf" srcId="{0F8F8B7C-5DA8-47AC-B05E-6F55CBF6A51A}" destId="{35DA903A-1DD7-4E3F-9A29-42EECB947213}" srcOrd="2" destOrd="0" presId="urn:microsoft.com/office/officeart/2008/layout/LinedList"/>
    <dgm:cxn modelId="{73FA3CA2-1F0F-49C5-BFB6-F3F9F20BF20C}" type="presParOf" srcId="{508643B9-7A20-47B2-95A0-BEE15A3D729D}" destId="{DA1B0360-1475-44C2-ABEE-8C2494A276F2}" srcOrd="2" destOrd="0" presId="urn:microsoft.com/office/officeart/2008/layout/LinedList"/>
    <dgm:cxn modelId="{C2F81E18-08F7-448E-B07B-750FDA828EA2}" type="presParOf" srcId="{508643B9-7A20-47B2-95A0-BEE15A3D729D}" destId="{232512A1-09DD-45E1-9C15-1FD2BD6DC44D}" srcOrd="3" destOrd="0" presId="urn:microsoft.com/office/officeart/2008/layout/LinedList"/>
    <dgm:cxn modelId="{0C6886F9-D262-420D-912C-F3678F567FB1}" type="presParOf" srcId="{508643B9-7A20-47B2-95A0-BEE15A3D729D}" destId="{441BF526-19A7-4475-AF1E-8C85FC406158}" srcOrd="4" destOrd="0" presId="urn:microsoft.com/office/officeart/2008/layout/LinedList"/>
    <dgm:cxn modelId="{969A0C6A-27F6-4900-AE02-F11F51B023F5}" type="presParOf" srcId="{441BF526-19A7-4475-AF1E-8C85FC406158}" destId="{11536363-30D7-41CF-9597-F4C2CBAE62FC}" srcOrd="0" destOrd="0" presId="urn:microsoft.com/office/officeart/2008/layout/LinedList"/>
    <dgm:cxn modelId="{9E1D3154-562B-42D7-A163-A2690744C824}" type="presParOf" srcId="{441BF526-19A7-4475-AF1E-8C85FC406158}" destId="{8CDC385B-81E4-4353-BE00-75D126E851C9}" srcOrd="1" destOrd="0" presId="urn:microsoft.com/office/officeart/2008/layout/LinedList"/>
    <dgm:cxn modelId="{DC63D524-09AA-49D4-A876-4CF78B023CE5}" type="presParOf" srcId="{441BF526-19A7-4475-AF1E-8C85FC406158}" destId="{7E2415CE-A211-4C6E-A985-65B70DC9A328}" srcOrd="2" destOrd="0" presId="urn:microsoft.com/office/officeart/2008/layout/LinedList"/>
    <dgm:cxn modelId="{36624B91-FE24-4E59-BE40-98A910A3E77D}" type="presParOf" srcId="{508643B9-7A20-47B2-95A0-BEE15A3D729D}" destId="{CA1F9544-BE1C-4EC7-801C-6AB27790EF57}" srcOrd="5" destOrd="0" presId="urn:microsoft.com/office/officeart/2008/layout/LinedList"/>
    <dgm:cxn modelId="{501EA89B-359D-4E4B-97B6-388ADE642F65}" type="presParOf" srcId="{508643B9-7A20-47B2-95A0-BEE15A3D729D}" destId="{A084CE61-972F-4459-801C-CB4A19C83C1C}" srcOrd="6" destOrd="0" presId="urn:microsoft.com/office/officeart/2008/layout/LinedList"/>
    <dgm:cxn modelId="{7A055A7A-F4E6-4978-B1A0-F6180D972C24}" type="presParOf" srcId="{508643B9-7A20-47B2-95A0-BEE15A3D729D}" destId="{21567BD8-4754-4F74-907E-F2A30EAF83E6}" srcOrd="7" destOrd="0" presId="urn:microsoft.com/office/officeart/2008/layout/LinedList"/>
    <dgm:cxn modelId="{7668CD1A-0419-4D25-A71C-5680F6424F7E}" type="presParOf" srcId="{21567BD8-4754-4F74-907E-F2A30EAF83E6}" destId="{7E53E467-D8E0-4EB2-96C0-F1780BE14735}" srcOrd="0" destOrd="0" presId="urn:microsoft.com/office/officeart/2008/layout/LinedList"/>
    <dgm:cxn modelId="{9B3952C8-62BC-4B0D-A32F-C7F2D204B74F}" type="presParOf" srcId="{21567BD8-4754-4F74-907E-F2A30EAF83E6}" destId="{F89A19AD-8858-4113-80C8-335ED3D2703C}" srcOrd="1" destOrd="0" presId="urn:microsoft.com/office/officeart/2008/layout/LinedList"/>
    <dgm:cxn modelId="{E3CEFC23-722D-48CE-AB43-2E65BC20D13F}" type="presParOf" srcId="{21567BD8-4754-4F74-907E-F2A30EAF83E6}" destId="{BA8E036C-43E9-4108-B9D5-19E655B56724}" srcOrd="2" destOrd="0" presId="urn:microsoft.com/office/officeart/2008/layout/LinedList"/>
    <dgm:cxn modelId="{A75DC60B-F03F-475B-893E-840965A35A1E}" type="presParOf" srcId="{508643B9-7A20-47B2-95A0-BEE15A3D729D}" destId="{FF046DE2-5473-410C-B731-0CAE402AF17F}" srcOrd="8" destOrd="0" presId="urn:microsoft.com/office/officeart/2008/layout/LinedList"/>
    <dgm:cxn modelId="{649D2684-CE8F-4D2A-BC7A-E086D2F0D536}" type="presParOf" srcId="{508643B9-7A20-47B2-95A0-BEE15A3D729D}" destId="{19F3ACBD-612A-4A09-AD35-172472EEAA2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2A3272-1BAE-4791-8F23-79997013438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75B7B90-08B0-4A6C-84F5-AD7C765923F4}">
      <dgm:prSet custT="1"/>
      <dgm:spPr/>
      <dgm:t>
        <a:bodyPr/>
        <a:lstStyle/>
        <a:p>
          <a:r>
            <a:rPr lang="en-GB" sz="2400" b="1" dirty="0">
              <a:latin typeface="Candara" panose="020E0502030303020204" pitchFamily="34" charset="0"/>
            </a:rPr>
            <a:t>National Sport and Physical Activity Policy (2018 – 2028), Ministry of Youth Empowerment, Sports and Recreation</a:t>
          </a:r>
          <a:endParaRPr lang="en-US" sz="2400" dirty="0">
            <a:latin typeface="Candara" panose="020E0502030303020204" pitchFamily="34" charset="0"/>
          </a:endParaRPr>
        </a:p>
      </dgm:t>
    </dgm:pt>
    <dgm:pt modelId="{2F78E3B3-8BDC-4AB2-A036-DD5120636921}" type="parTrans" cxnId="{7502BACD-595C-44ED-A0FE-F0CDDD4152A5}">
      <dgm:prSet/>
      <dgm:spPr/>
      <dgm:t>
        <a:bodyPr/>
        <a:lstStyle/>
        <a:p>
          <a:endParaRPr lang="en-US" sz="2000">
            <a:latin typeface="Candara" panose="020E0502030303020204" pitchFamily="34" charset="0"/>
          </a:endParaRPr>
        </a:p>
      </dgm:t>
    </dgm:pt>
    <dgm:pt modelId="{417DE155-4EBF-4067-921D-C9475C824844}" type="sibTrans" cxnId="{7502BACD-595C-44ED-A0FE-F0CDDD4152A5}">
      <dgm:prSet/>
      <dgm:spPr/>
      <dgm:t>
        <a:bodyPr/>
        <a:lstStyle/>
        <a:p>
          <a:endParaRPr lang="en-US" sz="2000">
            <a:latin typeface="Candara" panose="020E0502030303020204" pitchFamily="34" charset="0"/>
          </a:endParaRPr>
        </a:p>
      </dgm:t>
    </dgm:pt>
    <dgm:pt modelId="{2819BCF2-15E5-431C-A0E8-CCBA5294E4EA}">
      <dgm:prSet custT="1"/>
      <dgm:spPr/>
      <dgm:t>
        <a:bodyPr/>
        <a:lstStyle/>
        <a:p>
          <a:r>
            <a:rPr lang="en-GB" sz="2400" b="1">
              <a:latin typeface="Candara" panose="020E0502030303020204" pitchFamily="34" charset="0"/>
            </a:rPr>
            <a:t>Health Sector Strategic Plan, 2020-2024, Ministry of Health and Wellness</a:t>
          </a:r>
          <a:endParaRPr lang="en-US" sz="2400">
            <a:latin typeface="Candara" panose="020E0502030303020204" pitchFamily="34" charset="0"/>
          </a:endParaRPr>
        </a:p>
      </dgm:t>
    </dgm:pt>
    <dgm:pt modelId="{5D6DF62D-E6AA-4621-8EBF-731413A0A74B}" type="parTrans" cxnId="{F9BB722B-AD40-4EE5-8E8C-E4321DFE698D}">
      <dgm:prSet/>
      <dgm:spPr/>
      <dgm:t>
        <a:bodyPr/>
        <a:lstStyle/>
        <a:p>
          <a:endParaRPr lang="en-US" sz="2000">
            <a:latin typeface="Candara" panose="020E0502030303020204" pitchFamily="34" charset="0"/>
          </a:endParaRPr>
        </a:p>
      </dgm:t>
    </dgm:pt>
    <dgm:pt modelId="{B0AC57A2-9461-4335-A4E6-24E10C8BAA91}" type="sibTrans" cxnId="{F9BB722B-AD40-4EE5-8E8C-E4321DFE698D}">
      <dgm:prSet/>
      <dgm:spPr/>
      <dgm:t>
        <a:bodyPr/>
        <a:lstStyle/>
        <a:p>
          <a:endParaRPr lang="en-US" sz="2000">
            <a:latin typeface="Candara" panose="020E0502030303020204" pitchFamily="34" charset="0"/>
          </a:endParaRPr>
        </a:p>
      </dgm:t>
    </dgm:pt>
    <dgm:pt modelId="{B9B930BC-4776-494E-8F2A-51175AE7C894}">
      <dgm:prSet custT="1"/>
      <dgm:spPr/>
      <dgm:t>
        <a:bodyPr/>
        <a:lstStyle/>
        <a:p>
          <a:r>
            <a:rPr lang="en-GB" sz="2400" b="1">
              <a:latin typeface="Candara" panose="020E0502030303020204" pitchFamily="34" charset="0"/>
            </a:rPr>
            <a:t>Development of a nutraceutical framework and industry in Mauritius</a:t>
          </a:r>
          <a:endParaRPr lang="en-US" sz="2400">
            <a:latin typeface="Candara" panose="020E0502030303020204" pitchFamily="34" charset="0"/>
          </a:endParaRPr>
        </a:p>
      </dgm:t>
    </dgm:pt>
    <dgm:pt modelId="{C156A49B-EB73-480D-B38D-8EE31C2ACFA2}" type="parTrans" cxnId="{B7BFF983-E708-47C9-94A2-EB37648C75AA}">
      <dgm:prSet/>
      <dgm:spPr/>
      <dgm:t>
        <a:bodyPr/>
        <a:lstStyle/>
        <a:p>
          <a:endParaRPr lang="en-US" sz="2000">
            <a:latin typeface="Candara" panose="020E0502030303020204" pitchFamily="34" charset="0"/>
          </a:endParaRPr>
        </a:p>
      </dgm:t>
    </dgm:pt>
    <dgm:pt modelId="{5D412EB4-DE4A-4A75-BB1E-5E0B12E328D3}" type="sibTrans" cxnId="{B7BFF983-E708-47C9-94A2-EB37648C75AA}">
      <dgm:prSet/>
      <dgm:spPr/>
      <dgm:t>
        <a:bodyPr/>
        <a:lstStyle/>
        <a:p>
          <a:endParaRPr lang="en-US" sz="2000">
            <a:latin typeface="Candara" panose="020E0502030303020204" pitchFamily="34" charset="0"/>
          </a:endParaRPr>
        </a:p>
      </dgm:t>
    </dgm:pt>
    <dgm:pt modelId="{8C683C18-2013-420F-8FBB-25423C6CD16C}">
      <dgm:prSet custT="1"/>
      <dgm:spPr/>
      <dgm:t>
        <a:bodyPr/>
        <a:lstStyle/>
        <a:p>
          <a:r>
            <a:rPr lang="en-GB" sz="2400" b="1">
              <a:latin typeface="Candara" panose="020E0502030303020204" pitchFamily="34" charset="0"/>
            </a:rPr>
            <a:t>Industrial Policy and Strategic Plan of Ministry of Industry (2020-2025).</a:t>
          </a:r>
          <a:endParaRPr lang="en-US" sz="2400">
            <a:latin typeface="Candara" panose="020E0502030303020204" pitchFamily="34" charset="0"/>
          </a:endParaRPr>
        </a:p>
      </dgm:t>
    </dgm:pt>
    <dgm:pt modelId="{37D7C8D0-2C8A-4CB1-A314-C6FBDA093994}" type="parTrans" cxnId="{39E95191-44DB-49AA-8D2E-17B08A24F39F}">
      <dgm:prSet/>
      <dgm:spPr/>
      <dgm:t>
        <a:bodyPr/>
        <a:lstStyle/>
        <a:p>
          <a:endParaRPr lang="en-US" sz="2000">
            <a:latin typeface="Candara" panose="020E0502030303020204" pitchFamily="34" charset="0"/>
          </a:endParaRPr>
        </a:p>
      </dgm:t>
    </dgm:pt>
    <dgm:pt modelId="{6179BC34-ECCC-4FAE-8F62-1A0FA97FA20B}" type="sibTrans" cxnId="{39E95191-44DB-49AA-8D2E-17B08A24F39F}">
      <dgm:prSet/>
      <dgm:spPr/>
      <dgm:t>
        <a:bodyPr/>
        <a:lstStyle/>
        <a:p>
          <a:endParaRPr lang="en-US" sz="2000">
            <a:latin typeface="Candara" panose="020E0502030303020204" pitchFamily="34" charset="0"/>
          </a:endParaRPr>
        </a:p>
      </dgm:t>
    </dgm:pt>
    <dgm:pt modelId="{42305312-6A40-4C78-A9EA-6CCCF08042E5}">
      <dgm:prSet custT="1"/>
      <dgm:spPr/>
      <dgm:t>
        <a:bodyPr/>
        <a:lstStyle/>
        <a:p>
          <a:r>
            <a:rPr lang="en-GB" sz="2400" b="1">
              <a:latin typeface="Candara" panose="020E0502030303020204" pitchFamily="34" charset="0"/>
            </a:rPr>
            <a:t>Government Programme 2020-2024</a:t>
          </a:r>
          <a:endParaRPr lang="en-US" sz="2400">
            <a:latin typeface="Candara" panose="020E0502030303020204" pitchFamily="34" charset="0"/>
          </a:endParaRPr>
        </a:p>
      </dgm:t>
    </dgm:pt>
    <dgm:pt modelId="{73B554C5-0206-41A5-AC6C-D6795AAC7E2E}" type="parTrans" cxnId="{0790FDF5-A63A-44F8-93C5-DEEF66395348}">
      <dgm:prSet/>
      <dgm:spPr/>
      <dgm:t>
        <a:bodyPr/>
        <a:lstStyle/>
        <a:p>
          <a:endParaRPr lang="en-US" sz="2000">
            <a:latin typeface="Candara" panose="020E0502030303020204" pitchFamily="34" charset="0"/>
          </a:endParaRPr>
        </a:p>
      </dgm:t>
    </dgm:pt>
    <dgm:pt modelId="{6DA42C17-A9B1-4B45-8581-E1FDA9FB21AB}" type="sibTrans" cxnId="{0790FDF5-A63A-44F8-93C5-DEEF66395348}">
      <dgm:prSet/>
      <dgm:spPr/>
      <dgm:t>
        <a:bodyPr/>
        <a:lstStyle/>
        <a:p>
          <a:endParaRPr lang="en-US" sz="2000">
            <a:latin typeface="Candara" panose="020E0502030303020204" pitchFamily="34" charset="0"/>
          </a:endParaRPr>
        </a:p>
      </dgm:t>
    </dgm:pt>
    <dgm:pt modelId="{EBE1A682-714B-40AE-8097-6ABB2B18DA08}">
      <dgm:prSet custT="1"/>
      <dgm:spPr/>
      <dgm:t>
        <a:bodyPr/>
        <a:lstStyle/>
        <a:p>
          <a:r>
            <a:rPr lang="en-GB" sz="2400" b="1">
              <a:latin typeface="Candara" panose="020E0502030303020204" pitchFamily="34" charset="0"/>
            </a:rPr>
            <a:t>Budget Speech for the last 2 years</a:t>
          </a:r>
          <a:endParaRPr lang="en-US" sz="2400">
            <a:latin typeface="Candara" panose="020E0502030303020204" pitchFamily="34" charset="0"/>
          </a:endParaRPr>
        </a:p>
      </dgm:t>
    </dgm:pt>
    <dgm:pt modelId="{D842645C-589C-493C-AC54-F8BD5EB107E0}" type="parTrans" cxnId="{E912E69A-D67F-4DCB-9A9C-F4B84625CF18}">
      <dgm:prSet/>
      <dgm:spPr/>
      <dgm:t>
        <a:bodyPr/>
        <a:lstStyle/>
        <a:p>
          <a:endParaRPr lang="en-US" sz="2000">
            <a:latin typeface="Candara" panose="020E0502030303020204" pitchFamily="34" charset="0"/>
          </a:endParaRPr>
        </a:p>
      </dgm:t>
    </dgm:pt>
    <dgm:pt modelId="{1FC6C884-FA95-43EC-9771-95F95621468C}" type="sibTrans" cxnId="{E912E69A-D67F-4DCB-9A9C-F4B84625CF18}">
      <dgm:prSet/>
      <dgm:spPr/>
      <dgm:t>
        <a:bodyPr/>
        <a:lstStyle/>
        <a:p>
          <a:endParaRPr lang="en-US" sz="2000">
            <a:latin typeface="Candara" panose="020E0502030303020204" pitchFamily="34" charset="0"/>
          </a:endParaRPr>
        </a:p>
      </dgm:t>
    </dgm:pt>
    <dgm:pt modelId="{269587DA-EA6E-4562-804B-5A09605243B2}">
      <dgm:prSet custT="1"/>
      <dgm:spPr/>
      <dgm:t>
        <a:bodyPr/>
        <a:lstStyle/>
        <a:p>
          <a:r>
            <a:rPr lang="en-GB" sz="2400" b="1">
              <a:latin typeface="Candara" panose="020E0502030303020204" pitchFamily="34" charset="0"/>
            </a:rPr>
            <a:t>Emerging Sectors for Investment (EDB Website)</a:t>
          </a:r>
          <a:endParaRPr lang="en-US" sz="2400">
            <a:latin typeface="Candara" panose="020E0502030303020204" pitchFamily="34" charset="0"/>
          </a:endParaRPr>
        </a:p>
      </dgm:t>
    </dgm:pt>
    <dgm:pt modelId="{D938F16D-99B3-4787-97C7-4D6140313CCD}" type="parTrans" cxnId="{EB0A462A-83A1-412A-A117-26340178C886}">
      <dgm:prSet/>
      <dgm:spPr/>
      <dgm:t>
        <a:bodyPr/>
        <a:lstStyle/>
        <a:p>
          <a:endParaRPr lang="en-US" sz="2000">
            <a:latin typeface="Candara" panose="020E0502030303020204" pitchFamily="34" charset="0"/>
          </a:endParaRPr>
        </a:p>
      </dgm:t>
    </dgm:pt>
    <dgm:pt modelId="{10DB79A5-1CE8-4323-87B8-56A1FD96EE21}" type="sibTrans" cxnId="{EB0A462A-83A1-412A-A117-26340178C886}">
      <dgm:prSet/>
      <dgm:spPr/>
      <dgm:t>
        <a:bodyPr/>
        <a:lstStyle/>
        <a:p>
          <a:endParaRPr lang="en-US" sz="2000">
            <a:latin typeface="Candara" panose="020E0502030303020204" pitchFamily="34" charset="0"/>
          </a:endParaRPr>
        </a:p>
      </dgm:t>
    </dgm:pt>
    <dgm:pt modelId="{05FEF34C-7249-4AD3-8171-B56FEF712F20}" type="pres">
      <dgm:prSet presAssocID="{702A3272-1BAE-4791-8F23-79997013438F}" presName="vert0" presStyleCnt="0">
        <dgm:presLayoutVars>
          <dgm:dir/>
          <dgm:animOne val="branch"/>
          <dgm:animLvl val="lvl"/>
        </dgm:presLayoutVars>
      </dgm:prSet>
      <dgm:spPr/>
    </dgm:pt>
    <dgm:pt modelId="{86F41848-F3D4-4933-BBE3-E3EE10E773DB}" type="pres">
      <dgm:prSet presAssocID="{675B7B90-08B0-4A6C-84F5-AD7C765923F4}" presName="thickLine" presStyleLbl="alignNode1" presStyleIdx="0" presStyleCnt="7"/>
      <dgm:spPr/>
    </dgm:pt>
    <dgm:pt modelId="{A8015969-A39C-4A67-9DB8-B9011AEAE5B2}" type="pres">
      <dgm:prSet presAssocID="{675B7B90-08B0-4A6C-84F5-AD7C765923F4}" presName="horz1" presStyleCnt="0"/>
      <dgm:spPr/>
    </dgm:pt>
    <dgm:pt modelId="{697337A3-8119-401A-B3D1-9C6576E91277}" type="pres">
      <dgm:prSet presAssocID="{675B7B90-08B0-4A6C-84F5-AD7C765923F4}" presName="tx1" presStyleLbl="revTx" presStyleIdx="0" presStyleCnt="7"/>
      <dgm:spPr/>
    </dgm:pt>
    <dgm:pt modelId="{027259DD-DE20-4B0D-B1FB-77F7A5DA442B}" type="pres">
      <dgm:prSet presAssocID="{675B7B90-08B0-4A6C-84F5-AD7C765923F4}" presName="vert1" presStyleCnt="0"/>
      <dgm:spPr/>
    </dgm:pt>
    <dgm:pt modelId="{EF10F6BC-E875-4793-B6B8-C43FDBD56AEC}" type="pres">
      <dgm:prSet presAssocID="{2819BCF2-15E5-431C-A0E8-CCBA5294E4EA}" presName="thickLine" presStyleLbl="alignNode1" presStyleIdx="1" presStyleCnt="7"/>
      <dgm:spPr/>
    </dgm:pt>
    <dgm:pt modelId="{53647860-4A2C-42C4-8FB2-DB5389996E1A}" type="pres">
      <dgm:prSet presAssocID="{2819BCF2-15E5-431C-A0E8-CCBA5294E4EA}" presName="horz1" presStyleCnt="0"/>
      <dgm:spPr/>
    </dgm:pt>
    <dgm:pt modelId="{4D5C75EF-AB9A-45AF-B2CD-6207EA1F6818}" type="pres">
      <dgm:prSet presAssocID="{2819BCF2-15E5-431C-A0E8-CCBA5294E4EA}" presName="tx1" presStyleLbl="revTx" presStyleIdx="1" presStyleCnt="7"/>
      <dgm:spPr/>
    </dgm:pt>
    <dgm:pt modelId="{1ED766BF-8AE8-4DEF-977C-88D2059A4008}" type="pres">
      <dgm:prSet presAssocID="{2819BCF2-15E5-431C-A0E8-CCBA5294E4EA}" presName="vert1" presStyleCnt="0"/>
      <dgm:spPr/>
    </dgm:pt>
    <dgm:pt modelId="{B25ADF4A-85D4-4E92-9229-7C9FC77DA376}" type="pres">
      <dgm:prSet presAssocID="{B9B930BC-4776-494E-8F2A-51175AE7C894}" presName="thickLine" presStyleLbl="alignNode1" presStyleIdx="2" presStyleCnt="7"/>
      <dgm:spPr/>
    </dgm:pt>
    <dgm:pt modelId="{E6384B82-F0AE-4FF5-8178-427D43E0D579}" type="pres">
      <dgm:prSet presAssocID="{B9B930BC-4776-494E-8F2A-51175AE7C894}" presName="horz1" presStyleCnt="0"/>
      <dgm:spPr/>
    </dgm:pt>
    <dgm:pt modelId="{EDDEE3AC-F5FF-416E-9FC8-16CEC94A83CF}" type="pres">
      <dgm:prSet presAssocID="{B9B930BC-4776-494E-8F2A-51175AE7C894}" presName="tx1" presStyleLbl="revTx" presStyleIdx="2" presStyleCnt="7"/>
      <dgm:spPr/>
    </dgm:pt>
    <dgm:pt modelId="{C9E6875C-8E09-49C3-982F-569DD0345943}" type="pres">
      <dgm:prSet presAssocID="{B9B930BC-4776-494E-8F2A-51175AE7C894}" presName="vert1" presStyleCnt="0"/>
      <dgm:spPr/>
    </dgm:pt>
    <dgm:pt modelId="{4E7F1CF4-52D5-475E-B90F-35F781A6D97C}" type="pres">
      <dgm:prSet presAssocID="{8C683C18-2013-420F-8FBB-25423C6CD16C}" presName="thickLine" presStyleLbl="alignNode1" presStyleIdx="3" presStyleCnt="7"/>
      <dgm:spPr/>
    </dgm:pt>
    <dgm:pt modelId="{8CD4F466-F350-4F60-A07D-29F3148846B4}" type="pres">
      <dgm:prSet presAssocID="{8C683C18-2013-420F-8FBB-25423C6CD16C}" presName="horz1" presStyleCnt="0"/>
      <dgm:spPr/>
    </dgm:pt>
    <dgm:pt modelId="{EAC23EB8-3BD9-4637-A1D7-841B2BE3B104}" type="pres">
      <dgm:prSet presAssocID="{8C683C18-2013-420F-8FBB-25423C6CD16C}" presName="tx1" presStyleLbl="revTx" presStyleIdx="3" presStyleCnt="7"/>
      <dgm:spPr/>
    </dgm:pt>
    <dgm:pt modelId="{7E0CDC0E-A9F6-4404-BC2B-19B0845D9F84}" type="pres">
      <dgm:prSet presAssocID="{8C683C18-2013-420F-8FBB-25423C6CD16C}" presName="vert1" presStyleCnt="0"/>
      <dgm:spPr/>
    </dgm:pt>
    <dgm:pt modelId="{8A9E0B3C-79DF-47DD-8BFC-1667B8A077E2}" type="pres">
      <dgm:prSet presAssocID="{42305312-6A40-4C78-A9EA-6CCCF08042E5}" presName="thickLine" presStyleLbl="alignNode1" presStyleIdx="4" presStyleCnt="7"/>
      <dgm:spPr/>
    </dgm:pt>
    <dgm:pt modelId="{7C9389EE-B4E6-4718-B5D8-A3CCFA3A2E50}" type="pres">
      <dgm:prSet presAssocID="{42305312-6A40-4C78-A9EA-6CCCF08042E5}" presName="horz1" presStyleCnt="0"/>
      <dgm:spPr/>
    </dgm:pt>
    <dgm:pt modelId="{0A48CBD9-49FD-4526-8D28-DB38332A8518}" type="pres">
      <dgm:prSet presAssocID="{42305312-6A40-4C78-A9EA-6CCCF08042E5}" presName="tx1" presStyleLbl="revTx" presStyleIdx="4" presStyleCnt="7"/>
      <dgm:spPr/>
    </dgm:pt>
    <dgm:pt modelId="{EF3CFC5B-1417-484C-80F9-459DB819F340}" type="pres">
      <dgm:prSet presAssocID="{42305312-6A40-4C78-A9EA-6CCCF08042E5}" presName="vert1" presStyleCnt="0"/>
      <dgm:spPr/>
    </dgm:pt>
    <dgm:pt modelId="{2CA6FD38-9E1C-4806-B90F-A1039048AFCD}" type="pres">
      <dgm:prSet presAssocID="{EBE1A682-714B-40AE-8097-6ABB2B18DA08}" presName="thickLine" presStyleLbl="alignNode1" presStyleIdx="5" presStyleCnt="7"/>
      <dgm:spPr/>
    </dgm:pt>
    <dgm:pt modelId="{9DB9E669-0C44-4C66-960F-59003D685CD3}" type="pres">
      <dgm:prSet presAssocID="{EBE1A682-714B-40AE-8097-6ABB2B18DA08}" presName="horz1" presStyleCnt="0"/>
      <dgm:spPr/>
    </dgm:pt>
    <dgm:pt modelId="{A7864232-111F-42C9-BF19-CF5E7026AA67}" type="pres">
      <dgm:prSet presAssocID="{EBE1A682-714B-40AE-8097-6ABB2B18DA08}" presName="tx1" presStyleLbl="revTx" presStyleIdx="5" presStyleCnt="7"/>
      <dgm:spPr/>
    </dgm:pt>
    <dgm:pt modelId="{583D7E91-B764-4B2C-A96E-9DF17A4412C4}" type="pres">
      <dgm:prSet presAssocID="{EBE1A682-714B-40AE-8097-6ABB2B18DA08}" presName="vert1" presStyleCnt="0"/>
      <dgm:spPr/>
    </dgm:pt>
    <dgm:pt modelId="{C2E00154-D73F-446B-B3B5-4A5BB9EB1A1A}" type="pres">
      <dgm:prSet presAssocID="{269587DA-EA6E-4562-804B-5A09605243B2}" presName="thickLine" presStyleLbl="alignNode1" presStyleIdx="6" presStyleCnt="7"/>
      <dgm:spPr/>
    </dgm:pt>
    <dgm:pt modelId="{B2B0973A-FCEB-4E80-9DCE-70978B4D2CAC}" type="pres">
      <dgm:prSet presAssocID="{269587DA-EA6E-4562-804B-5A09605243B2}" presName="horz1" presStyleCnt="0"/>
      <dgm:spPr/>
    </dgm:pt>
    <dgm:pt modelId="{8E02526C-D790-42BE-9B79-8B6FC1AF2680}" type="pres">
      <dgm:prSet presAssocID="{269587DA-EA6E-4562-804B-5A09605243B2}" presName="tx1" presStyleLbl="revTx" presStyleIdx="6" presStyleCnt="7"/>
      <dgm:spPr/>
    </dgm:pt>
    <dgm:pt modelId="{AD13DE36-F2B2-4F1E-A87E-129CB1FA5CF8}" type="pres">
      <dgm:prSet presAssocID="{269587DA-EA6E-4562-804B-5A09605243B2}" presName="vert1" presStyleCnt="0"/>
      <dgm:spPr/>
    </dgm:pt>
  </dgm:ptLst>
  <dgm:cxnLst>
    <dgm:cxn modelId="{EB0A462A-83A1-412A-A117-26340178C886}" srcId="{702A3272-1BAE-4791-8F23-79997013438F}" destId="{269587DA-EA6E-4562-804B-5A09605243B2}" srcOrd="6" destOrd="0" parTransId="{D938F16D-99B3-4787-97C7-4D6140313CCD}" sibTransId="{10DB79A5-1CE8-4323-87B8-56A1FD96EE21}"/>
    <dgm:cxn modelId="{F9BB722B-AD40-4EE5-8E8C-E4321DFE698D}" srcId="{702A3272-1BAE-4791-8F23-79997013438F}" destId="{2819BCF2-15E5-431C-A0E8-CCBA5294E4EA}" srcOrd="1" destOrd="0" parTransId="{5D6DF62D-E6AA-4621-8EBF-731413A0A74B}" sibTransId="{B0AC57A2-9461-4335-A4E6-24E10C8BAA91}"/>
    <dgm:cxn modelId="{057B793B-B2A7-40EC-B562-A4CEEBC77880}" type="presOf" srcId="{EBE1A682-714B-40AE-8097-6ABB2B18DA08}" destId="{A7864232-111F-42C9-BF19-CF5E7026AA67}" srcOrd="0" destOrd="0" presId="urn:microsoft.com/office/officeart/2008/layout/LinedList"/>
    <dgm:cxn modelId="{C6DE2A5F-C22B-4570-9852-4C4555E92BAA}" type="presOf" srcId="{42305312-6A40-4C78-A9EA-6CCCF08042E5}" destId="{0A48CBD9-49FD-4526-8D28-DB38332A8518}" srcOrd="0" destOrd="0" presId="urn:microsoft.com/office/officeart/2008/layout/LinedList"/>
    <dgm:cxn modelId="{6F50D649-6D46-4450-877D-E54C8F3820CA}" type="presOf" srcId="{675B7B90-08B0-4A6C-84F5-AD7C765923F4}" destId="{697337A3-8119-401A-B3D1-9C6576E91277}" srcOrd="0" destOrd="0" presId="urn:microsoft.com/office/officeart/2008/layout/LinedList"/>
    <dgm:cxn modelId="{B2A58858-A306-4155-97F0-2CBB0D55D091}" type="presOf" srcId="{2819BCF2-15E5-431C-A0E8-CCBA5294E4EA}" destId="{4D5C75EF-AB9A-45AF-B2CD-6207EA1F6818}" srcOrd="0" destOrd="0" presId="urn:microsoft.com/office/officeart/2008/layout/LinedList"/>
    <dgm:cxn modelId="{B7BFF983-E708-47C9-94A2-EB37648C75AA}" srcId="{702A3272-1BAE-4791-8F23-79997013438F}" destId="{B9B930BC-4776-494E-8F2A-51175AE7C894}" srcOrd="2" destOrd="0" parTransId="{C156A49B-EB73-480D-B38D-8EE31C2ACFA2}" sibTransId="{5D412EB4-DE4A-4A75-BB1E-5E0B12E328D3}"/>
    <dgm:cxn modelId="{39E95191-44DB-49AA-8D2E-17B08A24F39F}" srcId="{702A3272-1BAE-4791-8F23-79997013438F}" destId="{8C683C18-2013-420F-8FBB-25423C6CD16C}" srcOrd="3" destOrd="0" parTransId="{37D7C8D0-2C8A-4CB1-A314-C6FBDA093994}" sibTransId="{6179BC34-ECCC-4FAE-8F62-1A0FA97FA20B}"/>
    <dgm:cxn modelId="{E912E69A-D67F-4DCB-9A9C-F4B84625CF18}" srcId="{702A3272-1BAE-4791-8F23-79997013438F}" destId="{EBE1A682-714B-40AE-8097-6ABB2B18DA08}" srcOrd="5" destOrd="0" parTransId="{D842645C-589C-493C-AC54-F8BD5EB107E0}" sibTransId="{1FC6C884-FA95-43EC-9771-95F95621468C}"/>
    <dgm:cxn modelId="{89BA109C-3F4E-4663-9AAB-94FE0EB4FD80}" type="presOf" srcId="{269587DA-EA6E-4562-804B-5A09605243B2}" destId="{8E02526C-D790-42BE-9B79-8B6FC1AF2680}" srcOrd="0" destOrd="0" presId="urn:microsoft.com/office/officeart/2008/layout/LinedList"/>
    <dgm:cxn modelId="{BE8195B9-67BF-4226-9776-75C7C7799902}" type="presOf" srcId="{8C683C18-2013-420F-8FBB-25423C6CD16C}" destId="{EAC23EB8-3BD9-4637-A1D7-841B2BE3B104}" srcOrd="0" destOrd="0" presId="urn:microsoft.com/office/officeart/2008/layout/LinedList"/>
    <dgm:cxn modelId="{7502BACD-595C-44ED-A0FE-F0CDDD4152A5}" srcId="{702A3272-1BAE-4791-8F23-79997013438F}" destId="{675B7B90-08B0-4A6C-84F5-AD7C765923F4}" srcOrd="0" destOrd="0" parTransId="{2F78E3B3-8BDC-4AB2-A036-DD5120636921}" sibTransId="{417DE155-4EBF-4067-921D-C9475C824844}"/>
    <dgm:cxn modelId="{84A5F1DD-BC52-4B6E-BE97-2E9E7A747049}" type="presOf" srcId="{702A3272-1BAE-4791-8F23-79997013438F}" destId="{05FEF34C-7249-4AD3-8171-B56FEF712F20}" srcOrd="0" destOrd="0" presId="urn:microsoft.com/office/officeart/2008/layout/LinedList"/>
    <dgm:cxn modelId="{569C58EB-A700-47DC-B2A9-AADF635414EE}" type="presOf" srcId="{B9B930BC-4776-494E-8F2A-51175AE7C894}" destId="{EDDEE3AC-F5FF-416E-9FC8-16CEC94A83CF}" srcOrd="0" destOrd="0" presId="urn:microsoft.com/office/officeart/2008/layout/LinedList"/>
    <dgm:cxn modelId="{0790FDF5-A63A-44F8-93C5-DEEF66395348}" srcId="{702A3272-1BAE-4791-8F23-79997013438F}" destId="{42305312-6A40-4C78-A9EA-6CCCF08042E5}" srcOrd="4" destOrd="0" parTransId="{73B554C5-0206-41A5-AC6C-D6795AAC7E2E}" sibTransId="{6DA42C17-A9B1-4B45-8581-E1FDA9FB21AB}"/>
    <dgm:cxn modelId="{CFE73081-9DFE-4A31-B92E-74EA4A0D2E01}" type="presParOf" srcId="{05FEF34C-7249-4AD3-8171-B56FEF712F20}" destId="{86F41848-F3D4-4933-BBE3-E3EE10E773DB}" srcOrd="0" destOrd="0" presId="urn:microsoft.com/office/officeart/2008/layout/LinedList"/>
    <dgm:cxn modelId="{E82873D1-5F4F-4D8B-8F31-8E5D99A8A868}" type="presParOf" srcId="{05FEF34C-7249-4AD3-8171-B56FEF712F20}" destId="{A8015969-A39C-4A67-9DB8-B9011AEAE5B2}" srcOrd="1" destOrd="0" presId="urn:microsoft.com/office/officeart/2008/layout/LinedList"/>
    <dgm:cxn modelId="{AA5F5024-41C3-4ECB-8368-BB146F99D78B}" type="presParOf" srcId="{A8015969-A39C-4A67-9DB8-B9011AEAE5B2}" destId="{697337A3-8119-401A-B3D1-9C6576E91277}" srcOrd="0" destOrd="0" presId="urn:microsoft.com/office/officeart/2008/layout/LinedList"/>
    <dgm:cxn modelId="{663EBF62-7ADF-4924-A861-91EFB46092A7}" type="presParOf" srcId="{A8015969-A39C-4A67-9DB8-B9011AEAE5B2}" destId="{027259DD-DE20-4B0D-B1FB-77F7A5DA442B}" srcOrd="1" destOrd="0" presId="urn:microsoft.com/office/officeart/2008/layout/LinedList"/>
    <dgm:cxn modelId="{EAE990B8-F80A-428B-98A9-B11BACAB52F0}" type="presParOf" srcId="{05FEF34C-7249-4AD3-8171-B56FEF712F20}" destId="{EF10F6BC-E875-4793-B6B8-C43FDBD56AEC}" srcOrd="2" destOrd="0" presId="urn:microsoft.com/office/officeart/2008/layout/LinedList"/>
    <dgm:cxn modelId="{55FE48A0-B439-4951-845F-50B932EAD6A8}" type="presParOf" srcId="{05FEF34C-7249-4AD3-8171-B56FEF712F20}" destId="{53647860-4A2C-42C4-8FB2-DB5389996E1A}" srcOrd="3" destOrd="0" presId="urn:microsoft.com/office/officeart/2008/layout/LinedList"/>
    <dgm:cxn modelId="{0B265663-296D-4CDD-A8DD-2A5EDE224080}" type="presParOf" srcId="{53647860-4A2C-42C4-8FB2-DB5389996E1A}" destId="{4D5C75EF-AB9A-45AF-B2CD-6207EA1F6818}" srcOrd="0" destOrd="0" presId="urn:microsoft.com/office/officeart/2008/layout/LinedList"/>
    <dgm:cxn modelId="{36AC484E-1575-4450-8A0D-6BC3CD6092B7}" type="presParOf" srcId="{53647860-4A2C-42C4-8FB2-DB5389996E1A}" destId="{1ED766BF-8AE8-4DEF-977C-88D2059A4008}" srcOrd="1" destOrd="0" presId="urn:microsoft.com/office/officeart/2008/layout/LinedList"/>
    <dgm:cxn modelId="{0CAD3C58-6EF2-454C-9AAE-CDB1E0CDE060}" type="presParOf" srcId="{05FEF34C-7249-4AD3-8171-B56FEF712F20}" destId="{B25ADF4A-85D4-4E92-9229-7C9FC77DA376}" srcOrd="4" destOrd="0" presId="urn:microsoft.com/office/officeart/2008/layout/LinedList"/>
    <dgm:cxn modelId="{D589F313-5400-4C80-9057-837924A0B8D8}" type="presParOf" srcId="{05FEF34C-7249-4AD3-8171-B56FEF712F20}" destId="{E6384B82-F0AE-4FF5-8178-427D43E0D579}" srcOrd="5" destOrd="0" presId="urn:microsoft.com/office/officeart/2008/layout/LinedList"/>
    <dgm:cxn modelId="{51E03CF4-FE8E-4796-8FA4-98EDDFB81815}" type="presParOf" srcId="{E6384B82-F0AE-4FF5-8178-427D43E0D579}" destId="{EDDEE3AC-F5FF-416E-9FC8-16CEC94A83CF}" srcOrd="0" destOrd="0" presId="urn:microsoft.com/office/officeart/2008/layout/LinedList"/>
    <dgm:cxn modelId="{1836EE42-F19A-40A0-92C6-0707AA133B31}" type="presParOf" srcId="{E6384B82-F0AE-4FF5-8178-427D43E0D579}" destId="{C9E6875C-8E09-49C3-982F-569DD0345943}" srcOrd="1" destOrd="0" presId="urn:microsoft.com/office/officeart/2008/layout/LinedList"/>
    <dgm:cxn modelId="{65787782-3555-4934-A284-B65725584EBA}" type="presParOf" srcId="{05FEF34C-7249-4AD3-8171-B56FEF712F20}" destId="{4E7F1CF4-52D5-475E-B90F-35F781A6D97C}" srcOrd="6" destOrd="0" presId="urn:microsoft.com/office/officeart/2008/layout/LinedList"/>
    <dgm:cxn modelId="{E8C97034-47CB-4452-8AE3-AD342AAE2121}" type="presParOf" srcId="{05FEF34C-7249-4AD3-8171-B56FEF712F20}" destId="{8CD4F466-F350-4F60-A07D-29F3148846B4}" srcOrd="7" destOrd="0" presId="urn:microsoft.com/office/officeart/2008/layout/LinedList"/>
    <dgm:cxn modelId="{C8251A31-71B8-4EF1-B7B9-CBA63DAD3CC2}" type="presParOf" srcId="{8CD4F466-F350-4F60-A07D-29F3148846B4}" destId="{EAC23EB8-3BD9-4637-A1D7-841B2BE3B104}" srcOrd="0" destOrd="0" presId="urn:microsoft.com/office/officeart/2008/layout/LinedList"/>
    <dgm:cxn modelId="{7D18706A-C34A-4E15-8845-6407F7974D48}" type="presParOf" srcId="{8CD4F466-F350-4F60-A07D-29F3148846B4}" destId="{7E0CDC0E-A9F6-4404-BC2B-19B0845D9F84}" srcOrd="1" destOrd="0" presId="urn:microsoft.com/office/officeart/2008/layout/LinedList"/>
    <dgm:cxn modelId="{F87187B5-6C05-47A2-AE26-EF629BCF6E51}" type="presParOf" srcId="{05FEF34C-7249-4AD3-8171-B56FEF712F20}" destId="{8A9E0B3C-79DF-47DD-8BFC-1667B8A077E2}" srcOrd="8" destOrd="0" presId="urn:microsoft.com/office/officeart/2008/layout/LinedList"/>
    <dgm:cxn modelId="{562C3B3F-5D68-427C-B30F-69E8905109D1}" type="presParOf" srcId="{05FEF34C-7249-4AD3-8171-B56FEF712F20}" destId="{7C9389EE-B4E6-4718-B5D8-A3CCFA3A2E50}" srcOrd="9" destOrd="0" presId="urn:microsoft.com/office/officeart/2008/layout/LinedList"/>
    <dgm:cxn modelId="{4A6F9854-35B1-4D61-9FCB-1930E37C714D}" type="presParOf" srcId="{7C9389EE-B4E6-4718-B5D8-A3CCFA3A2E50}" destId="{0A48CBD9-49FD-4526-8D28-DB38332A8518}" srcOrd="0" destOrd="0" presId="urn:microsoft.com/office/officeart/2008/layout/LinedList"/>
    <dgm:cxn modelId="{88D5C4D7-9EB9-4705-852B-3DB83661604A}" type="presParOf" srcId="{7C9389EE-B4E6-4718-B5D8-A3CCFA3A2E50}" destId="{EF3CFC5B-1417-484C-80F9-459DB819F340}" srcOrd="1" destOrd="0" presId="urn:microsoft.com/office/officeart/2008/layout/LinedList"/>
    <dgm:cxn modelId="{3E00B42C-87AA-4508-A540-FB6EE102A0A9}" type="presParOf" srcId="{05FEF34C-7249-4AD3-8171-B56FEF712F20}" destId="{2CA6FD38-9E1C-4806-B90F-A1039048AFCD}" srcOrd="10" destOrd="0" presId="urn:microsoft.com/office/officeart/2008/layout/LinedList"/>
    <dgm:cxn modelId="{B3097D2B-6438-4ABF-B04A-DA4F4F5BEE31}" type="presParOf" srcId="{05FEF34C-7249-4AD3-8171-B56FEF712F20}" destId="{9DB9E669-0C44-4C66-960F-59003D685CD3}" srcOrd="11" destOrd="0" presId="urn:microsoft.com/office/officeart/2008/layout/LinedList"/>
    <dgm:cxn modelId="{E83FE181-188F-45BF-8EB5-9F6D889D2788}" type="presParOf" srcId="{9DB9E669-0C44-4C66-960F-59003D685CD3}" destId="{A7864232-111F-42C9-BF19-CF5E7026AA67}" srcOrd="0" destOrd="0" presId="urn:microsoft.com/office/officeart/2008/layout/LinedList"/>
    <dgm:cxn modelId="{AC5261E9-5411-4746-A331-D63C879FBE3A}" type="presParOf" srcId="{9DB9E669-0C44-4C66-960F-59003D685CD3}" destId="{583D7E91-B764-4B2C-A96E-9DF17A4412C4}" srcOrd="1" destOrd="0" presId="urn:microsoft.com/office/officeart/2008/layout/LinedList"/>
    <dgm:cxn modelId="{93782418-75A9-43E0-880D-F4BF1CF1CE51}" type="presParOf" srcId="{05FEF34C-7249-4AD3-8171-B56FEF712F20}" destId="{C2E00154-D73F-446B-B3B5-4A5BB9EB1A1A}" srcOrd="12" destOrd="0" presId="urn:microsoft.com/office/officeart/2008/layout/LinedList"/>
    <dgm:cxn modelId="{C2D72CEF-B00B-4125-8A5A-39371510437E}" type="presParOf" srcId="{05FEF34C-7249-4AD3-8171-B56FEF712F20}" destId="{B2B0973A-FCEB-4E80-9DCE-70978B4D2CAC}" srcOrd="13" destOrd="0" presId="urn:microsoft.com/office/officeart/2008/layout/LinedList"/>
    <dgm:cxn modelId="{32EC11F5-A881-4E92-9ACE-06C42C435409}" type="presParOf" srcId="{B2B0973A-FCEB-4E80-9DCE-70978B4D2CAC}" destId="{8E02526C-D790-42BE-9B79-8B6FC1AF2680}" srcOrd="0" destOrd="0" presId="urn:microsoft.com/office/officeart/2008/layout/LinedList"/>
    <dgm:cxn modelId="{A7F4975B-D9D0-4588-AB9B-356B46C7319C}" type="presParOf" srcId="{B2B0973A-FCEB-4E80-9DCE-70978B4D2CAC}" destId="{AD13DE36-F2B2-4F1E-A87E-129CB1FA5CF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E042E4-C5CC-4A94-AE47-982D7DE5BEE4}"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919E2E3E-1581-4840-A498-D0E31B8FC942}">
      <dgm:prSet custT="1"/>
      <dgm:spPr/>
      <dgm:t>
        <a:bodyPr/>
        <a:lstStyle/>
        <a:p>
          <a:r>
            <a:rPr lang="en-GB" sz="1800" b="1" dirty="0"/>
            <a:t>Clinical Research (Multi-ethnicity/Clinical Trial Act)</a:t>
          </a:r>
          <a:endParaRPr lang="en-US" sz="1800" dirty="0"/>
        </a:p>
      </dgm:t>
    </dgm:pt>
    <dgm:pt modelId="{735C6F5E-079A-40C6-91AB-74589B8D8872}" type="parTrans" cxnId="{81EAE88D-5362-43D5-9743-3417833C9E20}">
      <dgm:prSet/>
      <dgm:spPr/>
      <dgm:t>
        <a:bodyPr/>
        <a:lstStyle/>
        <a:p>
          <a:endParaRPr lang="en-US" sz="2800"/>
        </a:p>
      </dgm:t>
    </dgm:pt>
    <dgm:pt modelId="{93F51013-A55A-47F9-A768-07D99E534504}" type="sibTrans" cxnId="{81EAE88D-5362-43D5-9743-3417833C9E20}">
      <dgm:prSet/>
      <dgm:spPr/>
      <dgm:t>
        <a:bodyPr/>
        <a:lstStyle/>
        <a:p>
          <a:endParaRPr lang="en-US" sz="2800"/>
        </a:p>
      </dgm:t>
    </dgm:pt>
    <dgm:pt modelId="{57280FEA-1D8A-4425-805D-32422363DA6A}">
      <dgm:prSet custT="1"/>
      <dgm:spPr/>
      <dgm:t>
        <a:bodyPr/>
        <a:lstStyle/>
        <a:p>
          <a:r>
            <a:rPr lang="en-GB" sz="1800" b="1" dirty="0"/>
            <a:t>Manufacture of Medical devices</a:t>
          </a:r>
          <a:endParaRPr lang="en-US" sz="1800" dirty="0"/>
        </a:p>
      </dgm:t>
    </dgm:pt>
    <dgm:pt modelId="{FC9D0A88-0728-4583-B135-EDAC83767602}" type="parTrans" cxnId="{EFFDFC53-FE1F-46EC-BD7D-53893B7DC342}">
      <dgm:prSet/>
      <dgm:spPr/>
      <dgm:t>
        <a:bodyPr/>
        <a:lstStyle/>
        <a:p>
          <a:endParaRPr lang="en-US" sz="2800"/>
        </a:p>
      </dgm:t>
    </dgm:pt>
    <dgm:pt modelId="{D5824CE1-5B69-47AD-A7BE-AD92637A73F5}" type="sibTrans" cxnId="{EFFDFC53-FE1F-46EC-BD7D-53893B7DC342}">
      <dgm:prSet/>
      <dgm:spPr/>
      <dgm:t>
        <a:bodyPr/>
        <a:lstStyle/>
        <a:p>
          <a:endParaRPr lang="en-US" sz="2800"/>
        </a:p>
      </dgm:t>
    </dgm:pt>
    <dgm:pt modelId="{E62D3E64-A986-4399-B75A-DEF5987FCA22}">
      <dgm:prSet custT="1"/>
      <dgm:spPr/>
      <dgm:t>
        <a:bodyPr/>
        <a:lstStyle/>
        <a:p>
          <a:r>
            <a:rPr lang="en-GB" sz="1800" b="1"/>
            <a:t>Nutraceutical Industry</a:t>
          </a:r>
          <a:endParaRPr lang="en-US" sz="1800"/>
        </a:p>
      </dgm:t>
    </dgm:pt>
    <dgm:pt modelId="{5317FE89-1CB0-4773-B9F4-DA068242068F}" type="parTrans" cxnId="{3D8BA37C-9690-42CD-8449-833B0442A95D}">
      <dgm:prSet/>
      <dgm:spPr/>
      <dgm:t>
        <a:bodyPr/>
        <a:lstStyle/>
        <a:p>
          <a:endParaRPr lang="en-US" sz="2800"/>
        </a:p>
      </dgm:t>
    </dgm:pt>
    <dgm:pt modelId="{D9BA39B1-85C5-46DC-95D7-E28C1D9CF748}" type="sibTrans" cxnId="{3D8BA37C-9690-42CD-8449-833B0442A95D}">
      <dgm:prSet/>
      <dgm:spPr/>
      <dgm:t>
        <a:bodyPr/>
        <a:lstStyle/>
        <a:p>
          <a:endParaRPr lang="en-US" sz="2800"/>
        </a:p>
      </dgm:t>
    </dgm:pt>
    <dgm:pt modelId="{09DAA76D-0652-4BA4-8AAC-CE528C524798}">
      <dgm:prSet custT="1"/>
      <dgm:spPr/>
      <dgm:t>
        <a:bodyPr/>
        <a:lstStyle/>
        <a:p>
          <a:r>
            <a:rPr lang="en-GB" sz="1800" b="1"/>
            <a:t>High Value Activities</a:t>
          </a:r>
          <a:endParaRPr lang="en-US" sz="1800"/>
        </a:p>
      </dgm:t>
    </dgm:pt>
    <dgm:pt modelId="{3BC3FBB8-F91B-4313-BE08-2EA5B42E5CE2}" type="parTrans" cxnId="{C214B0A2-2F83-4CE5-AF3F-2ACA5D59BCA0}">
      <dgm:prSet/>
      <dgm:spPr/>
      <dgm:t>
        <a:bodyPr/>
        <a:lstStyle/>
        <a:p>
          <a:endParaRPr lang="en-US" sz="2800"/>
        </a:p>
      </dgm:t>
    </dgm:pt>
    <dgm:pt modelId="{368F1F31-7045-448A-A5B0-960D293CF1AA}" type="sibTrans" cxnId="{C214B0A2-2F83-4CE5-AF3F-2ACA5D59BCA0}">
      <dgm:prSet/>
      <dgm:spPr/>
      <dgm:t>
        <a:bodyPr/>
        <a:lstStyle/>
        <a:p>
          <a:endParaRPr lang="en-US" sz="2800"/>
        </a:p>
      </dgm:t>
    </dgm:pt>
    <dgm:pt modelId="{910762B4-BC8F-4911-A90E-41589302F5BA}">
      <dgm:prSet custT="1"/>
      <dgm:spPr/>
      <dgm:t>
        <a:bodyPr/>
        <a:lstStyle/>
        <a:p>
          <a:r>
            <a:rPr lang="en-GB" sz="1600" b="1"/>
            <a:t>Hi-Tech Medicine</a:t>
          </a:r>
          <a:endParaRPr lang="en-US" sz="1600"/>
        </a:p>
      </dgm:t>
    </dgm:pt>
    <dgm:pt modelId="{413BFF1D-AF2E-44FD-BF65-A3050CCB5300}" type="parTrans" cxnId="{CAA17003-A9E3-462E-8748-70FFB9D1FD2C}">
      <dgm:prSet/>
      <dgm:spPr/>
      <dgm:t>
        <a:bodyPr/>
        <a:lstStyle/>
        <a:p>
          <a:endParaRPr lang="en-US" sz="2800"/>
        </a:p>
      </dgm:t>
    </dgm:pt>
    <dgm:pt modelId="{A57727BC-35E2-4F92-8239-176D5D1562B5}" type="sibTrans" cxnId="{CAA17003-A9E3-462E-8748-70FFB9D1FD2C}">
      <dgm:prSet/>
      <dgm:spPr/>
      <dgm:t>
        <a:bodyPr/>
        <a:lstStyle/>
        <a:p>
          <a:endParaRPr lang="en-US" sz="2800"/>
        </a:p>
      </dgm:t>
    </dgm:pt>
    <dgm:pt modelId="{56EAEC73-4DE0-4407-9662-DBAAE0ECF756}">
      <dgm:prSet custT="1"/>
      <dgm:spPr/>
      <dgm:t>
        <a:bodyPr/>
        <a:lstStyle/>
        <a:p>
          <a:r>
            <a:rPr lang="en-GB" sz="1600" b="1"/>
            <a:t>Telemedicine</a:t>
          </a:r>
          <a:endParaRPr lang="en-US" sz="1600"/>
        </a:p>
      </dgm:t>
    </dgm:pt>
    <dgm:pt modelId="{47C06696-4835-4A1B-AB77-FA7A0E3CA956}" type="parTrans" cxnId="{C0722930-79E3-4925-85EE-DEA5F2BDC773}">
      <dgm:prSet/>
      <dgm:spPr/>
      <dgm:t>
        <a:bodyPr/>
        <a:lstStyle/>
        <a:p>
          <a:endParaRPr lang="en-US" sz="2800"/>
        </a:p>
      </dgm:t>
    </dgm:pt>
    <dgm:pt modelId="{16CE45D1-0AAF-4F23-8D41-53782993E422}" type="sibTrans" cxnId="{C0722930-79E3-4925-85EE-DEA5F2BDC773}">
      <dgm:prSet/>
      <dgm:spPr/>
      <dgm:t>
        <a:bodyPr/>
        <a:lstStyle/>
        <a:p>
          <a:endParaRPr lang="en-US" sz="2800"/>
        </a:p>
      </dgm:t>
    </dgm:pt>
    <dgm:pt modelId="{D0553055-FCE1-4B4B-9973-F4F7C5FE4C59}">
      <dgm:prSet custT="1"/>
      <dgm:spPr/>
      <dgm:t>
        <a:bodyPr/>
        <a:lstStyle/>
        <a:p>
          <a:r>
            <a:rPr lang="en-GB" sz="1600" b="1"/>
            <a:t>Medical Tourism</a:t>
          </a:r>
          <a:endParaRPr lang="en-US" sz="1600"/>
        </a:p>
      </dgm:t>
    </dgm:pt>
    <dgm:pt modelId="{584A7DDC-54CC-45A0-8833-8CA35AB3BC6A}" type="parTrans" cxnId="{1E0A6E90-E44E-4586-9E00-7B1673903834}">
      <dgm:prSet/>
      <dgm:spPr/>
      <dgm:t>
        <a:bodyPr/>
        <a:lstStyle/>
        <a:p>
          <a:endParaRPr lang="en-US" sz="2800"/>
        </a:p>
      </dgm:t>
    </dgm:pt>
    <dgm:pt modelId="{3C15BE49-0E02-45CC-905C-45BB7BF27A60}" type="sibTrans" cxnId="{1E0A6E90-E44E-4586-9E00-7B1673903834}">
      <dgm:prSet/>
      <dgm:spPr/>
      <dgm:t>
        <a:bodyPr/>
        <a:lstStyle/>
        <a:p>
          <a:endParaRPr lang="en-US" sz="2800"/>
        </a:p>
      </dgm:t>
    </dgm:pt>
    <dgm:pt modelId="{8C202873-81F4-4D2D-BFE5-8E019D49A240}">
      <dgm:prSet custT="1"/>
      <dgm:spPr/>
      <dgm:t>
        <a:bodyPr/>
        <a:lstStyle/>
        <a:p>
          <a:r>
            <a:rPr lang="en-GB" sz="1800" b="1"/>
            <a:t>Medical Education</a:t>
          </a:r>
          <a:endParaRPr lang="en-US" sz="1800"/>
        </a:p>
      </dgm:t>
    </dgm:pt>
    <dgm:pt modelId="{335A5A14-9F35-4184-A2FF-FB19A86CDF69}" type="parTrans" cxnId="{DFF4BB1A-08C0-4A13-89A9-C5580A8EA4BD}">
      <dgm:prSet/>
      <dgm:spPr/>
      <dgm:t>
        <a:bodyPr/>
        <a:lstStyle/>
        <a:p>
          <a:endParaRPr lang="en-US" sz="2800"/>
        </a:p>
      </dgm:t>
    </dgm:pt>
    <dgm:pt modelId="{893E1001-084A-4069-BEBB-54A247A33679}" type="sibTrans" cxnId="{DFF4BB1A-08C0-4A13-89A9-C5580A8EA4BD}">
      <dgm:prSet/>
      <dgm:spPr/>
      <dgm:t>
        <a:bodyPr/>
        <a:lstStyle/>
        <a:p>
          <a:endParaRPr lang="en-US" sz="2800"/>
        </a:p>
      </dgm:t>
    </dgm:pt>
    <dgm:pt modelId="{186F48B8-771A-4E5C-9265-CAF8F88AA452}">
      <dgm:prSet custT="1"/>
      <dgm:spPr/>
      <dgm:t>
        <a:bodyPr/>
        <a:lstStyle/>
        <a:p>
          <a:r>
            <a:rPr lang="en-GB" sz="1600" b="1"/>
            <a:t>New Teaching Hospital at Flacq</a:t>
          </a:r>
          <a:endParaRPr lang="en-US" sz="1600"/>
        </a:p>
      </dgm:t>
    </dgm:pt>
    <dgm:pt modelId="{C52FC016-35E8-4200-BCBB-66F0D32E2A58}" type="parTrans" cxnId="{F906FD38-B9EB-4746-B3AD-2D3A67B9C897}">
      <dgm:prSet/>
      <dgm:spPr/>
      <dgm:t>
        <a:bodyPr/>
        <a:lstStyle/>
        <a:p>
          <a:endParaRPr lang="en-US" sz="2800"/>
        </a:p>
      </dgm:t>
    </dgm:pt>
    <dgm:pt modelId="{265EC10C-4815-450F-BA93-AB81630A1BAD}" type="sibTrans" cxnId="{F906FD38-B9EB-4746-B3AD-2D3A67B9C897}">
      <dgm:prSet/>
      <dgm:spPr/>
      <dgm:t>
        <a:bodyPr/>
        <a:lstStyle/>
        <a:p>
          <a:endParaRPr lang="en-US" sz="2800"/>
        </a:p>
      </dgm:t>
    </dgm:pt>
    <dgm:pt modelId="{DDF45127-FB17-4B23-B2AF-0AA8F9608277}">
      <dgm:prSet custT="1"/>
      <dgm:spPr/>
      <dgm:t>
        <a:bodyPr/>
        <a:lstStyle/>
        <a:p>
          <a:r>
            <a:rPr lang="en-GB" sz="1800" b="1"/>
            <a:t>Develop a vibrant Sport Economy</a:t>
          </a:r>
          <a:endParaRPr lang="en-US" sz="1800"/>
        </a:p>
      </dgm:t>
    </dgm:pt>
    <dgm:pt modelId="{1D3FC212-0027-4D80-9E85-E3376B42E6E6}" type="parTrans" cxnId="{BBDE4519-3BAE-4C31-96DB-8E1948A95455}">
      <dgm:prSet/>
      <dgm:spPr/>
      <dgm:t>
        <a:bodyPr/>
        <a:lstStyle/>
        <a:p>
          <a:endParaRPr lang="en-US" sz="2800"/>
        </a:p>
      </dgm:t>
    </dgm:pt>
    <dgm:pt modelId="{3974B837-EF42-4CFB-9524-74150FBD8906}" type="sibTrans" cxnId="{BBDE4519-3BAE-4C31-96DB-8E1948A95455}">
      <dgm:prSet/>
      <dgm:spPr/>
      <dgm:t>
        <a:bodyPr/>
        <a:lstStyle/>
        <a:p>
          <a:endParaRPr lang="en-US" sz="2800"/>
        </a:p>
      </dgm:t>
    </dgm:pt>
    <dgm:pt modelId="{A596408F-2882-4B53-8685-5EFB366D30F7}">
      <dgm:prSet custT="1"/>
      <dgm:spPr/>
      <dgm:t>
        <a:bodyPr/>
        <a:lstStyle/>
        <a:p>
          <a:r>
            <a:rPr lang="en-GB" sz="1600" b="1" dirty="0"/>
            <a:t>Development of a Mauritian Sports Innovation Centre</a:t>
          </a:r>
          <a:endParaRPr lang="en-US" sz="1600" dirty="0"/>
        </a:p>
      </dgm:t>
    </dgm:pt>
    <dgm:pt modelId="{C148849C-ADAF-4B33-BF55-87EF50B406E9}" type="parTrans" cxnId="{F4D8327A-96CE-4C34-A64D-839C4B02A969}">
      <dgm:prSet/>
      <dgm:spPr/>
      <dgm:t>
        <a:bodyPr/>
        <a:lstStyle/>
        <a:p>
          <a:endParaRPr lang="en-US" sz="2800"/>
        </a:p>
      </dgm:t>
    </dgm:pt>
    <dgm:pt modelId="{B5039651-EBE6-405D-8A55-87FB8D9F0BDE}" type="sibTrans" cxnId="{F4D8327A-96CE-4C34-A64D-839C4B02A969}">
      <dgm:prSet/>
      <dgm:spPr/>
      <dgm:t>
        <a:bodyPr/>
        <a:lstStyle/>
        <a:p>
          <a:endParaRPr lang="en-US" sz="2800"/>
        </a:p>
      </dgm:t>
    </dgm:pt>
    <dgm:pt modelId="{671C5925-7193-4E2B-8896-D16CF6B0E4AC}">
      <dgm:prSet custT="1"/>
      <dgm:spPr/>
      <dgm:t>
        <a:bodyPr/>
        <a:lstStyle/>
        <a:p>
          <a:r>
            <a:rPr lang="en-GB" sz="1600" b="1" dirty="0"/>
            <a:t>National Sports Complex at Cote </a:t>
          </a:r>
          <a:r>
            <a:rPr lang="en-GB" sz="1600" b="1" dirty="0" err="1"/>
            <a:t>dÓr</a:t>
          </a:r>
          <a:r>
            <a:rPr lang="en-GB" sz="1600" b="1" dirty="0"/>
            <a:t>                                                   (potential Regional Centre for Sports of Innovation)</a:t>
          </a:r>
          <a:endParaRPr lang="en-US" sz="1600" dirty="0"/>
        </a:p>
      </dgm:t>
    </dgm:pt>
    <dgm:pt modelId="{EE74601A-0AD6-4CCD-8B94-A512B94FFDBD}" type="parTrans" cxnId="{C33D33F5-A53B-494A-85A6-38496FE39D6B}">
      <dgm:prSet/>
      <dgm:spPr/>
      <dgm:t>
        <a:bodyPr/>
        <a:lstStyle/>
        <a:p>
          <a:endParaRPr lang="en-US" sz="2800"/>
        </a:p>
      </dgm:t>
    </dgm:pt>
    <dgm:pt modelId="{A876C162-EC43-4BAD-A4A8-DED1B9C37E4C}" type="sibTrans" cxnId="{C33D33F5-A53B-494A-85A6-38496FE39D6B}">
      <dgm:prSet/>
      <dgm:spPr/>
      <dgm:t>
        <a:bodyPr/>
        <a:lstStyle/>
        <a:p>
          <a:endParaRPr lang="en-US" sz="2800"/>
        </a:p>
      </dgm:t>
    </dgm:pt>
    <dgm:pt modelId="{AA9FA4F8-DA41-4594-86BE-FB76BF8FB60C}">
      <dgm:prSet custT="1"/>
      <dgm:spPr/>
      <dgm:t>
        <a:bodyPr/>
        <a:lstStyle/>
        <a:p>
          <a:r>
            <a:rPr lang="en-GB" sz="1800" b="1"/>
            <a:t>Mauritius Institute of Biotechnology</a:t>
          </a:r>
          <a:endParaRPr lang="en-US" sz="1800"/>
        </a:p>
      </dgm:t>
    </dgm:pt>
    <dgm:pt modelId="{34DE9E6D-9014-49C4-8560-4ACC97765238}" type="parTrans" cxnId="{92882565-791C-4C9C-BD1E-B89B9BAA3447}">
      <dgm:prSet/>
      <dgm:spPr/>
      <dgm:t>
        <a:bodyPr/>
        <a:lstStyle/>
        <a:p>
          <a:endParaRPr lang="en-US" sz="2800"/>
        </a:p>
      </dgm:t>
    </dgm:pt>
    <dgm:pt modelId="{2F99A844-AAB5-41CC-AC1E-D109BC10408E}" type="sibTrans" cxnId="{92882565-791C-4C9C-BD1E-B89B9BAA3447}">
      <dgm:prSet/>
      <dgm:spPr/>
      <dgm:t>
        <a:bodyPr/>
        <a:lstStyle/>
        <a:p>
          <a:endParaRPr lang="en-US" sz="2800"/>
        </a:p>
      </dgm:t>
    </dgm:pt>
    <dgm:pt modelId="{86765A04-9CB5-4877-AB7B-31BEE2F440C0}">
      <dgm:prSet custT="1"/>
      <dgm:spPr/>
      <dgm:t>
        <a:bodyPr/>
        <a:lstStyle/>
        <a:p>
          <a:r>
            <a:rPr lang="en-GB" sz="1800" b="1"/>
            <a:t>Ayurvedic and other traditional Medicines</a:t>
          </a:r>
          <a:endParaRPr lang="en-US" sz="1800"/>
        </a:p>
      </dgm:t>
    </dgm:pt>
    <dgm:pt modelId="{FCA5480D-72B1-45BA-8AAD-05F43179578D}" type="parTrans" cxnId="{E45804DB-ADE1-4E29-B312-550BCF49E166}">
      <dgm:prSet/>
      <dgm:spPr/>
      <dgm:t>
        <a:bodyPr/>
        <a:lstStyle/>
        <a:p>
          <a:endParaRPr lang="en-US" sz="2800"/>
        </a:p>
      </dgm:t>
    </dgm:pt>
    <dgm:pt modelId="{72AAA1A0-758C-485F-85A3-1D24489D0226}" type="sibTrans" cxnId="{E45804DB-ADE1-4E29-B312-550BCF49E166}">
      <dgm:prSet/>
      <dgm:spPr/>
      <dgm:t>
        <a:bodyPr/>
        <a:lstStyle/>
        <a:p>
          <a:endParaRPr lang="en-US" sz="2800"/>
        </a:p>
      </dgm:t>
    </dgm:pt>
    <dgm:pt modelId="{869D4E13-2643-494D-A946-DF1E7CD7C4F5}">
      <dgm:prSet custT="1"/>
      <dgm:spPr/>
      <dgm:t>
        <a:bodyPr/>
        <a:lstStyle/>
        <a:p>
          <a:r>
            <a:rPr lang="en-GB" sz="1600" b="1"/>
            <a:t>Existing legal framework</a:t>
          </a:r>
          <a:endParaRPr lang="en-US" sz="1600"/>
        </a:p>
      </dgm:t>
    </dgm:pt>
    <dgm:pt modelId="{D7ACD8DF-32CF-4FA9-8E2B-58BDFBA107E1}" type="parTrans" cxnId="{B0150045-1D85-4497-ACC3-D7DBE973340C}">
      <dgm:prSet/>
      <dgm:spPr/>
      <dgm:t>
        <a:bodyPr/>
        <a:lstStyle/>
        <a:p>
          <a:endParaRPr lang="en-US" sz="2800"/>
        </a:p>
      </dgm:t>
    </dgm:pt>
    <dgm:pt modelId="{1DFEB30F-2F19-4FB7-8871-36FF726D522D}" type="sibTrans" cxnId="{B0150045-1D85-4497-ACC3-D7DBE973340C}">
      <dgm:prSet/>
      <dgm:spPr/>
      <dgm:t>
        <a:bodyPr/>
        <a:lstStyle/>
        <a:p>
          <a:endParaRPr lang="en-US" sz="2800"/>
        </a:p>
      </dgm:t>
    </dgm:pt>
    <dgm:pt modelId="{C2A47936-28FF-4A44-AB13-FFA0F01E6501}">
      <dgm:prSet custT="1"/>
      <dgm:spPr/>
      <dgm:t>
        <a:bodyPr/>
        <a:lstStyle/>
        <a:p>
          <a:r>
            <a:rPr lang="en-GB" sz="1600" b="1"/>
            <a:t>Academic Chair at University of Mauritius</a:t>
          </a:r>
          <a:endParaRPr lang="en-US" sz="1600"/>
        </a:p>
      </dgm:t>
    </dgm:pt>
    <dgm:pt modelId="{ACCEAC97-C463-4AF0-9C3C-583081BD971F}" type="parTrans" cxnId="{87C18766-5A84-4135-BA38-45361E52BA3A}">
      <dgm:prSet/>
      <dgm:spPr/>
      <dgm:t>
        <a:bodyPr/>
        <a:lstStyle/>
        <a:p>
          <a:endParaRPr lang="en-US" sz="2800"/>
        </a:p>
      </dgm:t>
    </dgm:pt>
    <dgm:pt modelId="{3B92C609-38F1-4B4E-9DDF-4937E8D2B8AB}" type="sibTrans" cxnId="{87C18766-5A84-4135-BA38-45361E52BA3A}">
      <dgm:prSet/>
      <dgm:spPr/>
      <dgm:t>
        <a:bodyPr/>
        <a:lstStyle/>
        <a:p>
          <a:endParaRPr lang="en-US" sz="2800"/>
        </a:p>
      </dgm:t>
    </dgm:pt>
    <dgm:pt modelId="{6AD5D690-A580-4153-83FD-35AE9B9BE1B6}" type="pres">
      <dgm:prSet presAssocID="{43E042E4-C5CC-4A94-AE47-982D7DE5BEE4}" presName="linear" presStyleCnt="0">
        <dgm:presLayoutVars>
          <dgm:dir/>
          <dgm:animLvl val="lvl"/>
          <dgm:resizeHandles val="exact"/>
        </dgm:presLayoutVars>
      </dgm:prSet>
      <dgm:spPr/>
    </dgm:pt>
    <dgm:pt modelId="{57527CA5-45D6-4EBB-9DEC-C731EB9B6DE8}" type="pres">
      <dgm:prSet presAssocID="{919E2E3E-1581-4840-A498-D0E31B8FC942}" presName="parentLin" presStyleCnt="0"/>
      <dgm:spPr/>
    </dgm:pt>
    <dgm:pt modelId="{C0B9F036-276C-4168-8FFD-341628BCF3B2}" type="pres">
      <dgm:prSet presAssocID="{919E2E3E-1581-4840-A498-D0E31B8FC942}" presName="parentLeftMargin" presStyleLbl="node1" presStyleIdx="0" presStyleCnt="8"/>
      <dgm:spPr/>
    </dgm:pt>
    <dgm:pt modelId="{4ECB19AF-B19D-4273-BEDD-CE6A5D813E7F}" type="pres">
      <dgm:prSet presAssocID="{919E2E3E-1581-4840-A498-D0E31B8FC942}" presName="parentText" presStyleLbl="node1" presStyleIdx="0" presStyleCnt="8" custScaleX="108276">
        <dgm:presLayoutVars>
          <dgm:chMax val="0"/>
          <dgm:bulletEnabled val="1"/>
        </dgm:presLayoutVars>
      </dgm:prSet>
      <dgm:spPr/>
    </dgm:pt>
    <dgm:pt modelId="{A361EB9A-D921-4E49-BD99-2C5D2E38C01F}" type="pres">
      <dgm:prSet presAssocID="{919E2E3E-1581-4840-A498-D0E31B8FC942}" presName="negativeSpace" presStyleCnt="0"/>
      <dgm:spPr/>
    </dgm:pt>
    <dgm:pt modelId="{06FEB80E-A572-453F-83A3-ABECCB11C4F3}" type="pres">
      <dgm:prSet presAssocID="{919E2E3E-1581-4840-A498-D0E31B8FC942}" presName="childText" presStyleLbl="conFgAcc1" presStyleIdx="0" presStyleCnt="8">
        <dgm:presLayoutVars>
          <dgm:bulletEnabled val="1"/>
        </dgm:presLayoutVars>
      </dgm:prSet>
      <dgm:spPr/>
    </dgm:pt>
    <dgm:pt modelId="{EB2CC3AA-8A70-4719-BE78-C90DBBCEA7A2}" type="pres">
      <dgm:prSet presAssocID="{93F51013-A55A-47F9-A768-07D99E534504}" presName="spaceBetweenRectangles" presStyleCnt="0"/>
      <dgm:spPr/>
    </dgm:pt>
    <dgm:pt modelId="{F726B1CD-C318-4435-978E-91636ACE69A2}" type="pres">
      <dgm:prSet presAssocID="{57280FEA-1D8A-4425-805D-32422363DA6A}" presName="parentLin" presStyleCnt="0"/>
      <dgm:spPr/>
    </dgm:pt>
    <dgm:pt modelId="{2B0C7A81-7494-4E6E-9F76-33C0D71E364F}" type="pres">
      <dgm:prSet presAssocID="{57280FEA-1D8A-4425-805D-32422363DA6A}" presName="parentLeftMargin" presStyleLbl="node1" presStyleIdx="0" presStyleCnt="8"/>
      <dgm:spPr/>
    </dgm:pt>
    <dgm:pt modelId="{452C9956-0ECF-4C6D-A4FB-8DE475867391}" type="pres">
      <dgm:prSet presAssocID="{57280FEA-1D8A-4425-805D-32422363DA6A}" presName="parentText" presStyleLbl="node1" presStyleIdx="1" presStyleCnt="8" custScaleX="108276">
        <dgm:presLayoutVars>
          <dgm:chMax val="0"/>
          <dgm:bulletEnabled val="1"/>
        </dgm:presLayoutVars>
      </dgm:prSet>
      <dgm:spPr/>
    </dgm:pt>
    <dgm:pt modelId="{B655351D-6549-456F-81E4-4AA57276A881}" type="pres">
      <dgm:prSet presAssocID="{57280FEA-1D8A-4425-805D-32422363DA6A}" presName="negativeSpace" presStyleCnt="0"/>
      <dgm:spPr/>
    </dgm:pt>
    <dgm:pt modelId="{DF72181C-963C-49CD-ABE7-6EF1D2DBDDBE}" type="pres">
      <dgm:prSet presAssocID="{57280FEA-1D8A-4425-805D-32422363DA6A}" presName="childText" presStyleLbl="conFgAcc1" presStyleIdx="1" presStyleCnt="8">
        <dgm:presLayoutVars>
          <dgm:bulletEnabled val="1"/>
        </dgm:presLayoutVars>
      </dgm:prSet>
      <dgm:spPr/>
    </dgm:pt>
    <dgm:pt modelId="{129C1748-0BA0-4131-BF0A-C715957BD2B3}" type="pres">
      <dgm:prSet presAssocID="{D5824CE1-5B69-47AD-A7BE-AD92637A73F5}" presName="spaceBetweenRectangles" presStyleCnt="0"/>
      <dgm:spPr/>
    </dgm:pt>
    <dgm:pt modelId="{AA9626D9-7FC8-4F0D-B4FE-8EAF1A70A396}" type="pres">
      <dgm:prSet presAssocID="{E62D3E64-A986-4399-B75A-DEF5987FCA22}" presName="parentLin" presStyleCnt="0"/>
      <dgm:spPr/>
    </dgm:pt>
    <dgm:pt modelId="{A032354E-85C6-4940-B29D-3B113C00381F}" type="pres">
      <dgm:prSet presAssocID="{E62D3E64-A986-4399-B75A-DEF5987FCA22}" presName="parentLeftMargin" presStyleLbl="node1" presStyleIdx="1" presStyleCnt="8"/>
      <dgm:spPr/>
    </dgm:pt>
    <dgm:pt modelId="{AC9BFCAA-7A63-471B-B004-E7FD8C34BD6B}" type="pres">
      <dgm:prSet presAssocID="{E62D3E64-A986-4399-B75A-DEF5987FCA22}" presName="parentText" presStyleLbl="node1" presStyleIdx="2" presStyleCnt="8" custScaleX="108276">
        <dgm:presLayoutVars>
          <dgm:chMax val="0"/>
          <dgm:bulletEnabled val="1"/>
        </dgm:presLayoutVars>
      </dgm:prSet>
      <dgm:spPr/>
    </dgm:pt>
    <dgm:pt modelId="{DEA633A7-FF31-4448-B46A-92782D493DC9}" type="pres">
      <dgm:prSet presAssocID="{E62D3E64-A986-4399-B75A-DEF5987FCA22}" presName="negativeSpace" presStyleCnt="0"/>
      <dgm:spPr/>
    </dgm:pt>
    <dgm:pt modelId="{82DEA56C-E6F4-42A3-8506-D3FEDDFDBE4D}" type="pres">
      <dgm:prSet presAssocID="{E62D3E64-A986-4399-B75A-DEF5987FCA22}" presName="childText" presStyleLbl="conFgAcc1" presStyleIdx="2" presStyleCnt="8">
        <dgm:presLayoutVars>
          <dgm:bulletEnabled val="1"/>
        </dgm:presLayoutVars>
      </dgm:prSet>
      <dgm:spPr/>
    </dgm:pt>
    <dgm:pt modelId="{A184AED7-C643-443D-B4BB-5E99E93CBA1F}" type="pres">
      <dgm:prSet presAssocID="{D9BA39B1-85C5-46DC-95D7-E28C1D9CF748}" presName="spaceBetweenRectangles" presStyleCnt="0"/>
      <dgm:spPr/>
    </dgm:pt>
    <dgm:pt modelId="{EC4C9A41-83E0-42FB-85F5-D46D93E515CA}" type="pres">
      <dgm:prSet presAssocID="{09DAA76D-0652-4BA4-8AAC-CE528C524798}" presName="parentLin" presStyleCnt="0"/>
      <dgm:spPr/>
    </dgm:pt>
    <dgm:pt modelId="{52DBBA78-49DD-4671-951C-89C58640A434}" type="pres">
      <dgm:prSet presAssocID="{09DAA76D-0652-4BA4-8AAC-CE528C524798}" presName="parentLeftMargin" presStyleLbl="node1" presStyleIdx="2" presStyleCnt="8"/>
      <dgm:spPr/>
    </dgm:pt>
    <dgm:pt modelId="{D965D1AF-5737-411F-8228-DB5A34F2AF9D}" type="pres">
      <dgm:prSet presAssocID="{09DAA76D-0652-4BA4-8AAC-CE528C524798}" presName="parentText" presStyleLbl="node1" presStyleIdx="3" presStyleCnt="8" custScaleX="108276">
        <dgm:presLayoutVars>
          <dgm:chMax val="0"/>
          <dgm:bulletEnabled val="1"/>
        </dgm:presLayoutVars>
      </dgm:prSet>
      <dgm:spPr/>
    </dgm:pt>
    <dgm:pt modelId="{C71E5818-6264-4037-BEB9-C3D46ED7A2FB}" type="pres">
      <dgm:prSet presAssocID="{09DAA76D-0652-4BA4-8AAC-CE528C524798}" presName="negativeSpace" presStyleCnt="0"/>
      <dgm:spPr/>
    </dgm:pt>
    <dgm:pt modelId="{542A6A6A-1E39-48E1-9F21-F436888EE0E2}" type="pres">
      <dgm:prSet presAssocID="{09DAA76D-0652-4BA4-8AAC-CE528C524798}" presName="childText" presStyleLbl="conFgAcc1" presStyleIdx="3" presStyleCnt="8">
        <dgm:presLayoutVars>
          <dgm:bulletEnabled val="1"/>
        </dgm:presLayoutVars>
      </dgm:prSet>
      <dgm:spPr/>
    </dgm:pt>
    <dgm:pt modelId="{D4D90212-D7FB-4CFB-8338-7E7DD9509C33}" type="pres">
      <dgm:prSet presAssocID="{368F1F31-7045-448A-A5B0-960D293CF1AA}" presName="spaceBetweenRectangles" presStyleCnt="0"/>
      <dgm:spPr/>
    </dgm:pt>
    <dgm:pt modelId="{32B9DE55-EC7E-4D42-B09C-40B02946E65A}" type="pres">
      <dgm:prSet presAssocID="{8C202873-81F4-4D2D-BFE5-8E019D49A240}" presName="parentLin" presStyleCnt="0"/>
      <dgm:spPr/>
    </dgm:pt>
    <dgm:pt modelId="{E023047E-5681-4813-A105-B1A774F8E9D4}" type="pres">
      <dgm:prSet presAssocID="{8C202873-81F4-4D2D-BFE5-8E019D49A240}" presName="parentLeftMargin" presStyleLbl="node1" presStyleIdx="3" presStyleCnt="8"/>
      <dgm:spPr/>
    </dgm:pt>
    <dgm:pt modelId="{0FC6D2FD-03F0-418C-AE5C-BE7268CCAB30}" type="pres">
      <dgm:prSet presAssocID="{8C202873-81F4-4D2D-BFE5-8E019D49A240}" presName="parentText" presStyleLbl="node1" presStyleIdx="4" presStyleCnt="8" custScaleX="108276">
        <dgm:presLayoutVars>
          <dgm:chMax val="0"/>
          <dgm:bulletEnabled val="1"/>
        </dgm:presLayoutVars>
      </dgm:prSet>
      <dgm:spPr/>
    </dgm:pt>
    <dgm:pt modelId="{C2307FB7-C7C5-4E1B-B307-5E2A27E1271C}" type="pres">
      <dgm:prSet presAssocID="{8C202873-81F4-4D2D-BFE5-8E019D49A240}" presName="negativeSpace" presStyleCnt="0"/>
      <dgm:spPr/>
    </dgm:pt>
    <dgm:pt modelId="{985B4C7A-CE11-4E1D-BE1A-66CD78E8C2E1}" type="pres">
      <dgm:prSet presAssocID="{8C202873-81F4-4D2D-BFE5-8E019D49A240}" presName="childText" presStyleLbl="conFgAcc1" presStyleIdx="4" presStyleCnt="8">
        <dgm:presLayoutVars>
          <dgm:bulletEnabled val="1"/>
        </dgm:presLayoutVars>
      </dgm:prSet>
      <dgm:spPr/>
    </dgm:pt>
    <dgm:pt modelId="{4D59F7FA-B6DD-462E-9DE2-B959A8692B98}" type="pres">
      <dgm:prSet presAssocID="{893E1001-084A-4069-BEBB-54A247A33679}" presName="spaceBetweenRectangles" presStyleCnt="0"/>
      <dgm:spPr/>
    </dgm:pt>
    <dgm:pt modelId="{5C254B3C-0FA8-4A55-9126-F8FAB1B6C0F2}" type="pres">
      <dgm:prSet presAssocID="{DDF45127-FB17-4B23-B2AF-0AA8F9608277}" presName="parentLin" presStyleCnt="0"/>
      <dgm:spPr/>
    </dgm:pt>
    <dgm:pt modelId="{58E24CFC-1767-4A10-A2C2-4B4FB22336F2}" type="pres">
      <dgm:prSet presAssocID="{DDF45127-FB17-4B23-B2AF-0AA8F9608277}" presName="parentLeftMargin" presStyleLbl="node1" presStyleIdx="4" presStyleCnt="8"/>
      <dgm:spPr/>
    </dgm:pt>
    <dgm:pt modelId="{584097A9-5870-402B-AD31-BBB8061EEFDC}" type="pres">
      <dgm:prSet presAssocID="{DDF45127-FB17-4B23-B2AF-0AA8F9608277}" presName="parentText" presStyleLbl="node1" presStyleIdx="5" presStyleCnt="8" custScaleX="108276">
        <dgm:presLayoutVars>
          <dgm:chMax val="0"/>
          <dgm:bulletEnabled val="1"/>
        </dgm:presLayoutVars>
      </dgm:prSet>
      <dgm:spPr/>
    </dgm:pt>
    <dgm:pt modelId="{16513186-5C4A-4D3F-A675-BFC1E70C3FF7}" type="pres">
      <dgm:prSet presAssocID="{DDF45127-FB17-4B23-B2AF-0AA8F9608277}" presName="negativeSpace" presStyleCnt="0"/>
      <dgm:spPr/>
    </dgm:pt>
    <dgm:pt modelId="{EF26845C-9176-4D76-88DE-31A0259C1DED}" type="pres">
      <dgm:prSet presAssocID="{DDF45127-FB17-4B23-B2AF-0AA8F9608277}" presName="childText" presStyleLbl="conFgAcc1" presStyleIdx="5" presStyleCnt="8">
        <dgm:presLayoutVars>
          <dgm:bulletEnabled val="1"/>
        </dgm:presLayoutVars>
      </dgm:prSet>
      <dgm:spPr/>
    </dgm:pt>
    <dgm:pt modelId="{735BB336-6472-4645-BB6B-B10F3D88FA08}" type="pres">
      <dgm:prSet presAssocID="{3974B837-EF42-4CFB-9524-74150FBD8906}" presName="spaceBetweenRectangles" presStyleCnt="0"/>
      <dgm:spPr/>
    </dgm:pt>
    <dgm:pt modelId="{713D8586-5393-4FD4-9EA1-FA0DC57CEC14}" type="pres">
      <dgm:prSet presAssocID="{AA9FA4F8-DA41-4594-86BE-FB76BF8FB60C}" presName="parentLin" presStyleCnt="0"/>
      <dgm:spPr/>
    </dgm:pt>
    <dgm:pt modelId="{77490268-C8B7-4C44-83B8-5D2D6BBBBB98}" type="pres">
      <dgm:prSet presAssocID="{AA9FA4F8-DA41-4594-86BE-FB76BF8FB60C}" presName="parentLeftMargin" presStyleLbl="node1" presStyleIdx="5" presStyleCnt="8"/>
      <dgm:spPr/>
    </dgm:pt>
    <dgm:pt modelId="{BB45BD17-E1BC-47FD-ABD9-04D54672EE2F}" type="pres">
      <dgm:prSet presAssocID="{AA9FA4F8-DA41-4594-86BE-FB76BF8FB60C}" presName="parentText" presStyleLbl="node1" presStyleIdx="6" presStyleCnt="8" custScaleX="108276">
        <dgm:presLayoutVars>
          <dgm:chMax val="0"/>
          <dgm:bulletEnabled val="1"/>
        </dgm:presLayoutVars>
      </dgm:prSet>
      <dgm:spPr/>
    </dgm:pt>
    <dgm:pt modelId="{5BE84E5A-5CCC-4063-970B-C7DFB073B58D}" type="pres">
      <dgm:prSet presAssocID="{AA9FA4F8-DA41-4594-86BE-FB76BF8FB60C}" presName="negativeSpace" presStyleCnt="0"/>
      <dgm:spPr/>
    </dgm:pt>
    <dgm:pt modelId="{FF037A65-A9A2-4203-AF8E-C6805485F40F}" type="pres">
      <dgm:prSet presAssocID="{AA9FA4F8-DA41-4594-86BE-FB76BF8FB60C}" presName="childText" presStyleLbl="conFgAcc1" presStyleIdx="6" presStyleCnt="8">
        <dgm:presLayoutVars>
          <dgm:bulletEnabled val="1"/>
        </dgm:presLayoutVars>
      </dgm:prSet>
      <dgm:spPr/>
    </dgm:pt>
    <dgm:pt modelId="{78BF7D24-4E79-47D6-A081-5675247AAB63}" type="pres">
      <dgm:prSet presAssocID="{2F99A844-AAB5-41CC-AC1E-D109BC10408E}" presName="spaceBetweenRectangles" presStyleCnt="0"/>
      <dgm:spPr/>
    </dgm:pt>
    <dgm:pt modelId="{CF4F8391-B56E-4111-AF41-EAB25A445FAA}" type="pres">
      <dgm:prSet presAssocID="{86765A04-9CB5-4877-AB7B-31BEE2F440C0}" presName="parentLin" presStyleCnt="0"/>
      <dgm:spPr/>
    </dgm:pt>
    <dgm:pt modelId="{99D51B9F-ADB3-4D79-9B75-6AB63A2C4830}" type="pres">
      <dgm:prSet presAssocID="{86765A04-9CB5-4877-AB7B-31BEE2F440C0}" presName="parentLeftMargin" presStyleLbl="node1" presStyleIdx="6" presStyleCnt="8"/>
      <dgm:spPr/>
    </dgm:pt>
    <dgm:pt modelId="{BC42CA40-E9DB-4959-A3EA-EAF5195EAC08}" type="pres">
      <dgm:prSet presAssocID="{86765A04-9CB5-4877-AB7B-31BEE2F440C0}" presName="parentText" presStyleLbl="node1" presStyleIdx="7" presStyleCnt="8" custScaleX="108276">
        <dgm:presLayoutVars>
          <dgm:chMax val="0"/>
          <dgm:bulletEnabled val="1"/>
        </dgm:presLayoutVars>
      </dgm:prSet>
      <dgm:spPr/>
    </dgm:pt>
    <dgm:pt modelId="{D3138507-641E-454A-9984-F68167731BD1}" type="pres">
      <dgm:prSet presAssocID="{86765A04-9CB5-4877-AB7B-31BEE2F440C0}" presName="negativeSpace" presStyleCnt="0"/>
      <dgm:spPr/>
    </dgm:pt>
    <dgm:pt modelId="{7286A3C8-EFA1-404D-9C9E-A614EC7842BB}" type="pres">
      <dgm:prSet presAssocID="{86765A04-9CB5-4877-AB7B-31BEE2F440C0}" presName="childText" presStyleLbl="conFgAcc1" presStyleIdx="7" presStyleCnt="8">
        <dgm:presLayoutVars>
          <dgm:bulletEnabled val="1"/>
        </dgm:presLayoutVars>
      </dgm:prSet>
      <dgm:spPr/>
    </dgm:pt>
  </dgm:ptLst>
  <dgm:cxnLst>
    <dgm:cxn modelId="{CAA17003-A9E3-462E-8748-70FFB9D1FD2C}" srcId="{09DAA76D-0652-4BA4-8AAC-CE528C524798}" destId="{910762B4-BC8F-4911-A90E-41589302F5BA}" srcOrd="0" destOrd="0" parTransId="{413BFF1D-AF2E-44FD-BF65-A3050CCB5300}" sibTransId="{A57727BC-35E2-4F92-8239-176D5D1562B5}"/>
    <dgm:cxn modelId="{B3C58C05-91AB-4DCD-A781-748EFDD097FD}" type="presOf" srcId="{919E2E3E-1581-4840-A498-D0E31B8FC942}" destId="{4ECB19AF-B19D-4273-BEDD-CE6A5D813E7F}" srcOrd="1" destOrd="0" presId="urn:microsoft.com/office/officeart/2005/8/layout/list1"/>
    <dgm:cxn modelId="{10E06C0E-BFEA-4E92-BEAB-828A8ED8A3B0}" type="presOf" srcId="{E62D3E64-A986-4399-B75A-DEF5987FCA22}" destId="{AC9BFCAA-7A63-471B-B004-E7FD8C34BD6B}" srcOrd="1" destOrd="0" presId="urn:microsoft.com/office/officeart/2005/8/layout/list1"/>
    <dgm:cxn modelId="{1472D50E-5701-4429-B3F4-F978F92F498C}" type="presOf" srcId="{186F48B8-771A-4E5C-9265-CAF8F88AA452}" destId="{985B4C7A-CE11-4E1D-BE1A-66CD78E8C2E1}" srcOrd="0" destOrd="0" presId="urn:microsoft.com/office/officeart/2005/8/layout/list1"/>
    <dgm:cxn modelId="{71F3CE12-5AD3-4C8F-9B55-DBC82EEABD35}" type="presOf" srcId="{DDF45127-FB17-4B23-B2AF-0AA8F9608277}" destId="{584097A9-5870-402B-AD31-BBB8061EEFDC}" srcOrd="1" destOrd="0" presId="urn:microsoft.com/office/officeart/2005/8/layout/list1"/>
    <dgm:cxn modelId="{BBDE4519-3BAE-4C31-96DB-8E1948A95455}" srcId="{43E042E4-C5CC-4A94-AE47-982D7DE5BEE4}" destId="{DDF45127-FB17-4B23-B2AF-0AA8F9608277}" srcOrd="5" destOrd="0" parTransId="{1D3FC212-0027-4D80-9E85-E3376B42E6E6}" sibTransId="{3974B837-EF42-4CFB-9524-74150FBD8906}"/>
    <dgm:cxn modelId="{DFF4BB1A-08C0-4A13-89A9-C5580A8EA4BD}" srcId="{43E042E4-C5CC-4A94-AE47-982D7DE5BEE4}" destId="{8C202873-81F4-4D2D-BFE5-8E019D49A240}" srcOrd="4" destOrd="0" parTransId="{335A5A14-9F35-4184-A2FF-FB19A86CDF69}" sibTransId="{893E1001-084A-4069-BEBB-54A247A33679}"/>
    <dgm:cxn modelId="{0426FE22-D69D-4973-B94E-D818A9180B8E}" type="presOf" srcId="{8C202873-81F4-4D2D-BFE5-8E019D49A240}" destId="{E023047E-5681-4813-A105-B1A774F8E9D4}" srcOrd="0" destOrd="0" presId="urn:microsoft.com/office/officeart/2005/8/layout/list1"/>
    <dgm:cxn modelId="{FEC0D22E-757C-4426-BC87-A168EDC3B41B}" type="presOf" srcId="{86765A04-9CB5-4877-AB7B-31BEE2F440C0}" destId="{BC42CA40-E9DB-4959-A3EA-EAF5195EAC08}" srcOrd="1" destOrd="0" presId="urn:microsoft.com/office/officeart/2005/8/layout/list1"/>
    <dgm:cxn modelId="{C0722930-79E3-4925-85EE-DEA5F2BDC773}" srcId="{09DAA76D-0652-4BA4-8AAC-CE528C524798}" destId="{56EAEC73-4DE0-4407-9662-DBAAE0ECF756}" srcOrd="1" destOrd="0" parTransId="{47C06696-4835-4A1B-AB77-FA7A0E3CA956}" sibTransId="{16CE45D1-0AAF-4F23-8D41-53782993E422}"/>
    <dgm:cxn modelId="{5F243833-3537-4390-B542-254479C91DDE}" type="presOf" srcId="{910762B4-BC8F-4911-A90E-41589302F5BA}" destId="{542A6A6A-1E39-48E1-9F21-F436888EE0E2}" srcOrd="0" destOrd="0" presId="urn:microsoft.com/office/officeart/2005/8/layout/list1"/>
    <dgm:cxn modelId="{283E4834-84E3-42B2-821D-81FA1DFA13E5}" type="presOf" srcId="{57280FEA-1D8A-4425-805D-32422363DA6A}" destId="{452C9956-0ECF-4C6D-A4FB-8DE475867391}" srcOrd="1" destOrd="0" presId="urn:microsoft.com/office/officeart/2005/8/layout/list1"/>
    <dgm:cxn modelId="{F906FD38-B9EB-4746-B3AD-2D3A67B9C897}" srcId="{8C202873-81F4-4D2D-BFE5-8E019D49A240}" destId="{186F48B8-771A-4E5C-9265-CAF8F88AA452}" srcOrd="0" destOrd="0" parTransId="{C52FC016-35E8-4200-BCBB-66F0D32E2A58}" sibTransId="{265EC10C-4815-450F-BA93-AB81630A1BAD}"/>
    <dgm:cxn modelId="{C09AEF40-D870-492C-91BC-28434D25A011}" type="presOf" srcId="{8C202873-81F4-4D2D-BFE5-8E019D49A240}" destId="{0FC6D2FD-03F0-418C-AE5C-BE7268CCAB30}" srcOrd="1" destOrd="0" presId="urn:microsoft.com/office/officeart/2005/8/layout/list1"/>
    <dgm:cxn modelId="{2B839E5D-753C-46CE-8FF5-40A9B581B566}" type="presOf" srcId="{671C5925-7193-4E2B-8896-D16CF6B0E4AC}" destId="{EF26845C-9176-4D76-88DE-31A0259C1DED}" srcOrd="0" destOrd="1" presId="urn:microsoft.com/office/officeart/2005/8/layout/list1"/>
    <dgm:cxn modelId="{65A2E643-0E5B-43CD-B3C8-7FA3EF918C80}" type="presOf" srcId="{DDF45127-FB17-4B23-B2AF-0AA8F9608277}" destId="{58E24CFC-1767-4A10-A2C2-4B4FB22336F2}" srcOrd="0" destOrd="0" presId="urn:microsoft.com/office/officeart/2005/8/layout/list1"/>
    <dgm:cxn modelId="{B0150045-1D85-4497-ACC3-D7DBE973340C}" srcId="{86765A04-9CB5-4877-AB7B-31BEE2F440C0}" destId="{869D4E13-2643-494D-A946-DF1E7CD7C4F5}" srcOrd="0" destOrd="0" parTransId="{D7ACD8DF-32CF-4FA9-8E2B-58BDFBA107E1}" sibTransId="{1DFEB30F-2F19-4FB7-8871-36FF726D522D}"/>
    <dgm:cxn modelId="{92882565-791C-4C9C-BD1E-B89B9BAA3447}" srcId="{43E042E4-C5CC-4A94-AE47-982D7DE5BEE4}" destId="{AA9FA4F8-DA41-4594-86BE-FB76BF8FB60C}" srcOrd="6" destOrd="0" parTransId="{34DE9E6D-9014-49C4-8560-4ACC97765238}" sibTransId="{2F99A844-AAB5-41CC-AC1E-D109BC10408E}"/>
    <dgm:cxn modelId="{87C18766-5A84-4135-BA38-45361E52BA3A}" srcId="{86765A04-9CB5-4877-AB7B-31BEE2F440C0}" destId="{C2A47936-28FF-4A44-AB13-FFA0F01E6501}" srcOrd="1" destOrd="0" parTransId="{ACCEAC97-C463-4AF0-9C3C-583081BD971F}" sibTransId="{3B92C609-38F1-4B4E-9DDF-4937E8D2B8AB}"/>
    <dgm:cxn modelId="{D3D8E568-15E6-483D-9846-38584C75AB99}" type="presOf" srcId="{AA9FA4F8-DA41-4594-86BE-FB76BF8FB60C}" destId="{BB45BD17-E1BC-47FD-ABD9-04D54672EE2F}" srcOrd="1" destOrd="0" presId="urn:microsoft.com/office/officeart/2005/8/layout/list1"/>
    <dgm:cxn modelId="{F1282E49-2FD8-4F35-9D8E-7D47A994422F}" type="presOf" srcId="{A596408F-2882-4B53-8685-5EFB366D30F7}" destId="{EF26845C-9176-4D76-88DE-31A0259C1DED}" srcOrd="0" destOrd="0" presId="urn:microsoft.com/office/officeart/2005/8/layout/list1"/>
    <dgm:cxn modelId="{F73B006B-AB97-4B9D-9C31-85826E79C0F7}" type="presOf" srcId="{09DAA76D-0652-4BA4-8AAC-CE528C524798}" destId="{52DBBA78-49DD-4671-951C-89C58640A434}" srcOrd="0" destOrd="0" presId="urn:microsoft.com/office/officeart/2005/8/layout/list1"/>
    <dgm:cxn modelId="{EFFDFC53-FE1F-46EC-BD7D-53893B7DC342}" srcId="{43E042E4-C5CC-4A94-AE47-982D7DE5BEE4}" destId="{57280FEA-1D8A-4425-805D-32422363DA6A}" srcOrd="1" destOrd="0" parTransId="{FC9D0A88-0728-4583-B135-EDAC83767602}" sibTransId="{D5824CE1-5B69-47AD-A7BE-AD92637A73F5}"/>
    <dgm:cxn modelId="{82F23357-F7A6-48A7-B928-399F2CC21D52}" type="presOf" srcId="{09DAA76D-0652-4BA4-8AAC-CE528C524798}" destId="{D965D1AF-5737-411F-8228-DB5A34F2AF9D}" srcOrd="1" destOrd="0" presId="urn:microsoft.com/office/officeart/2005/8/layout/list1"/>
    <dgm:cxn modelId="{A0326157-D5A4-49B2-9369-F1BA425A3FC2}" type="presOf" srcId="{E62D3E64-A986-4399-B75A-DEF5987FCA22}" destId="{A032354E-85C6-4940-B29D-3B113C00381F}" srcOrd="0" destOrd="0" presId="urn:microsoft.com/office/officeart/2005/8/layout/list1"/>
    <dgm:cxn modelId="{F4D8327A-96CE-4C34-A64D-839C4B02A969}" srcId="{DDF45127-FB17-4B23-B2AF-0AA8F9608277}" destId="{A596408F-2882-4B53-8685-5EFB366D30F7}" srcOrd="0" destOrd="0" parTransId="{C148849C-ADAF-4B33-BF55-87EF50B406E9}" sibTransId="{B5039651-EBE6-405D-8A55-87FB8D9F0BDE}"/>
    <dgm:cxn modelId="{3D8BA37C-9690-42CD-8449-833B0442A95D}" srcId="{43E042E4-C5CC-4A94-AE47-982D7DE5BEE4}" destId="{E62D3E64-A986-4399-B75A-DEF5987FCA22}" srcOrd="2" destOrd="0" parTransId="{5317FE89-1CB0-4773-B9F4-DA068242068F}" sibTransId="{D9BA39B1-85C5-46DC-95D7-E28C1D9CF748}"/>
    <dgm:cxn modelId="{26BA5B88-18E2-42AA-B955-E2E3F99BAB08}" type="presOf" srcId="{919E2E3E-1581-4840-A498-D0E31B8FC942}" destId="{C0B9F036-276C-4168-8FFD-341628BCF3B2}" srcOrd="0" destOrd="0" presId="urn:microsoft.com/office/officeart/2005/8/layout/list1"/>
    <dgm:cxn modelId="{81EAE88D-5362-43D5-9743-3417833C9E20}" srcId="{43E042E4-C5CC-4A94-AE47-982D7DE5BEE4}" destId="{919E2E3E-1581-4840-A498-D0E31B8FC942}" srcOrd="0" destOrd="0" parTransId="{735C6F5E-079A-40C6-91AB-74589B8D8872}" sibTransId="{93F51013-A55A-47F9-A768-07D99E534504}"/>
    <dgm:cxn modelId="{1E0A6E90-E44E-4586-9E00-7B1673903834}" srcId="{09DAA76D-0652-4BA4-8AAC-CE528C524798}" destId="{D0553055-FCE1-4B4B-9973-F4F7C5FE4C59}" srcOrd="2" destOrd="0" parTransId="{584A7DDC-54CC-45A0-8833-8CA35AB3BC6A}" sibTransId="{3C15BE49-0E02-45CC-905C-45BB7BF27A60}"/>
    <dgm:cxn modelId="{E5EF6894-15FE-4DCA-84EA-EB7A754263F9}" type="presOf" srcId="{56EAEC73-4DE0-4407-9662-DBAAE0ECF756}" destId="{542A6A6A-1E39-48E1-9F21-F436888EE0E2}" srcOrd="0" destOrd="1" presId="urn:microsoft.com/office/officeart/2005/8/layout/list1"/>
    <dgm:cxn modelId="{95E9089C-8370-4A95-B98F-934227CDAF98}" type="presOf" srcId="{C2A47936-28FF-4A44-AB13-FFA0F01E6501}" destId="{7286A3C8-EFA1-404D-9C9E-A614EC7842BB}" srcOrd="0" destOrd="1" presId="urn:microsoft.com/office/officeart/2005/8/layout/list1"/>
    <dgm:cxn modelId="{C214B0A2-2F83-4CE5-AF3F-2ACA5D59BCA0}" srcId="{43E042E4-C5CC-4A94-AE47-982D7DE5BEE4}" destId="{09DAA76D-0652-4BA4-8AAC-CE528C524798}" srcOrd="3" destOrd="0" parTransId="{3BC3FBB8-F91B-4313-BE08-2EA5B42E5CE2}" sibTransId="{368F1F31-7045-448A-A5B0-960D293CF1AA}"/>
    <dgm:cxn modelId="{0A2D44B0-2A55-4EA2-AFC7-7797157F11CE}" type="presOf" srcId="{43E042E4-C5CC-4A94-AE47-982D7DE5BEE4}" destId="{6AD5D690-A580-4153-83FD-35AE9B9BE1B6}" srcOrd="0" destOrd="0" presId="urn:microsoft.com/office/officeart/2005/8/layout/list1"/>
    <dgm:cxn modelId="{CEB3B4D1-DA1D-48AB-8954-32872DD612C2}" type="presOf" srcId="{869D4E13-2643-494D-A946-DF1E7CD7C4F5}" destId="{7286A3C8-EFA1-404D-9C9E-A614EC7842BB}" srcOrd="0" destOrd="0" presId="urn:microsoft.com/office/officeart/2005/8/layout/list1"/>
    <dgm:cxn modelId="{E45804DB-ADE1-4E29-B312-550BCF49E166}" srcId="{43E042E4-C5CC-4A94-AE47-982D7DE5BEE4}" destId="{86765A04-9CB5-4877-AB7B-31BEE2F440C0}" srcOrd="7" destOrd="0" parTransId="{FCA5480D-72B1-45BA-8AAD-05F43179578D}" sibTransId="{72AAA1A0-758C-485F-85A3-1D24489D0226}"/>
    <dgm:cxn modelId="{DD480BE1-6A11-4F87-A07F-C0DAD366F357}" type="presOf" srcId="{86765A04-9CB5-4877-AB7B-31BEE2F440C0}" destId="{99D51B9F-ADB3-4D79-9B75-6AB63A2C4830}" srcOrd="0" destOrd="0" presId="urn:microsoft.com/office/officeart/2005/8/layout/list1"/>
    <dgm:cxn modelId="{FA5AF4F0-357C-407D-A6B5-E0E5A46451DF}" type="presOf" srcId="{AA9FA4F8-DA41-4594-86BE-FB76BF8FB60C}" destId="{77490268-C8B7-4C44-83B8-5D2D6BBBBB98}" srcOrd="0" destOrd="0" presId="urn:microsoft.com/office/officeart/2005/8/layout/list1"/>
    <dgm:cxn modelId="{D22DECF4-F1D7-4EC7-A33D-B6927D6A775B}" type="presOf" srcId="{57280FEA-1D8A-4425-805D-32422363DA6A}" destId="{2B0C7A81-7494-4E6E-9F76-33C0D71E364F}" srcOrd="0" destOrd="0" presId="urn:microsoft.com/office/officeart/2005/8/layout/list1"/>
    <dgm:cxn modelId="{C33D33F5-A53B-494A-85A6-38496FE39D6B}" srcId="{DDF45127-FB17-4B23-B2AF-0AA8F9608277}" destId="{671C5925-7193-4E2B-8896-D16CF6B0E4AC}" srcOrd="1" destOrd="0" parTransId="{EE74601A-0AD6-4CCD-8B94-A512B94FFDBD}" sibTransId="{A876C162-EC43-4BAD-A4A8-DED1B9C37E4C}"/>
    <dgm:cxn modelId="{3FE03DFC-EFA2-40DF-A56C-84374938B705}" type="presOf" srcId="{D0553055-FCE1-4B4B-9973-F4F7C5FE4C59}" destId="{542A6A6A-1E39-48E1-9F21-F436888EE0E2}" srcOrd="0" destOrd="2" presId="urn:microsoft.com/office/officeart/2005/8/layout/list1"/>
    <dgm:cxn modelId="{5E8FF127-9A47-4FD8-9C82-380967D4C04F}" type="presParOf" srcId="{6AD5D690-A580-4153-83FD-35AE9B9BE1B6}" destId="{57527CA5-45D6-4EBB-9DEC-C731EB9B6DE8}" srcOrd="0" destOrd="0" presId="urn:microsoft.com/office/officeart/2005/8/layout/list1"/>
    <dgm:cxn modelId="{D10DDC64-E171-4ED9-95F7-89DBDBFDC8F8}" type="presParOf" srcId="{57527CA5-45D6-4EBB-9DEC-C731EB9B6DE8}" destId="{C0B9F036-276C-4168-8FFD-341628BCF3B2}" srcOrd="0" destOrd="0" presId="urn:microsoft.com/office/officeart/2005/8/layout/list1"/>
    <dgm:cxn modelId="{A76D2493-85A4-4DD5-BD2B-1BA7B2530E31}" type="presParOf" srcId="{57527CA5-45D6-4EBB-9DEC-C731EB9B6DE8}" destId="{4ECB19AF-B19D-4273-BEDD-CE6A5D813E7F}" srcOrd="1" destOrd="0" presId="urn:microsoft.com/office/officeart/2005/8/layout/list1"/>
    <dgm:cxn modelId="{A94563E0-0DF4-4072-8869-B813C89508B0}" type="presParOf" srcId="{6AD5D690-A580-4153-83FD-35AE9B9BE1B6}" destId="{A361EB9A-D921-4E49-BD99-2C5D2E38C01F}" srcOrd="1" destOrd="0" presId="urn:microsoft.com/office/officeart/2005/8/layout/list1"/>
    <dgm:cxn modelId="{6B45FAC6-913C-4197-A184-4462FD56C5D2}" type="presParOf" srcId="{6AD5D690-A580-4153-83FD-35AE9B9BE1B6}" destId="{06FEB80E-A572-453F-83A3-ABECCB11C4F3}" srcOrd="2" destOrd="0" presId="urn:microsoft.com/office/officeart/2005/8/layout/list1"/>
    <dgm:cxn modelId="{1E1260F0-66CF-4A38-8619-C7A90C6879CA}" type="presParOf" srcId="{6AD5D690-A580-4153-83FD-35AE9B9BE1B6}" destId="{EB2CC3AA-8A70-4719-BE78-C90DBBCEA7A2}" srcOrd="3" destOrd="0" presId="urn:microsoft.com/office/officeart/2005/8/layout/list1"/>
    <dgm:cxn modelId="{9C44F49A-85E6-4FF8-B8A4-0CBDB5DC91D1}" type="presParOf" srcId="{6AD5D690-A580-4153-83FD-35AE9B9BE1B6}" destId="{F726B1CD-C318-4435-978E-91636ACE69A2}" srcOrd="4" destOrd="0" presId="urn:microsoft.com/office/officeart/2005/8/layout/list1"/>
    <dgm:cxn modelId="{8B6A21CB-9472-40B6-9DB4-696D2050698B}" type="presParOf" srcId="{F726B1CD-C318-4435-978E-91636ACE69A2}" destId="{2B0C7A81-7494-4E6E-9F76-33C0D71E364F}" srcOrd="0" destOrd="0" presId="urn:microsoft.com/office/officeart/2005/8/layout/list1"/>
    <dgm:cxn modelId="{10324AF1-6FDF-4FC8-81E5-4AAB94EE2D07}" type="presParOf" srcId="{F726B1CD-C318-4435-978E-91636ACE69A2}" destId="{452C9956-0ECF-4C6D-A4FB-8DE475867391}" srcOrd="1" destOrd="0" presId="urn:microsoft.com/office/officeart/2005/8/layout/list1"/>
    <dgm:cxn modelId="{1743DCC0-689B-4295-8004-554B850C1ED4}" type="presParOf" srcId="{6AD5D690-A580-4153-83FD-35AE9B9BE1B6}" destId="{B655351D-6549-456F-81E4-4AA57276A881}" srcOrd="5" destOrd="0" presId="urn:microsoft.com/office/officeart/2005/8/layout/list1"/>
    <dgm:cxn modelId="{E8F84E65-7C35-4C34-8C13-C06C5EAF7095}" type="presParOf" srcId="{6AD5D690-A580-4153-83FD-35AE9B9BE1B6}" destId="{DF72181C-963C-49CD-ABE7-6EF1D2DBDDBE}" srcOrd="6" destOrd="0" presId="urn:microsoft.com/office/officeart/2005/8/layout/list1"/>
    <dgm:cxn modelId="{8FA74A79-C3E2-4724-9FF4-393EE6881BEB}" type="presParOf" srcId="{6AD5D690-A580-4153-83FD-35AE9B9BE1B6}" destId="{129C1748-0BA0-4131-BF0A-C715957BD2B3}" srcOrd="7" destOrd="0" presId="urn:microsoft.com/office/officeart/2005/8/layout/list1"/>
    <dgm:cxn modelId="{AFE8184E-910D-40C0-A3DB-2F27253EAA11}" type="presParOf" srcId="{6AD5D690-A580-4153-83FD-35AE9B9BE1B6}" destId="{AA9626D9-7FC8-4F0D-B4FE-8EAF1A70A396}" srcOrd="8" destOrd="0" presId="urn:microsoft.com/office/officeart/2005/8/layout/list1"/>
    <dgm:cxn modelId="{4DBA2482-C1BF-48D1-98C9-DF67B8A558BB}" type="presParOf" srcId="{AA9626D9-7FC8-4F0D-B4FE-8EAF1A70A396}" destId="{A032354E-85C6-4940-B29D-3B113C00381F}" srcOrd="0" destOrd="0" presId="urn:microsoft.com/office/officeart/2005/8/layout/list1"/>
    <dgm:cxn modelId="{237F51EF-68EC-4087-9928-3DCBBF34823C}" type="presParOf" srcId="{AA9626D9-7FC8-4F0D-B4FE-8EAF1A70A396}" destId="{AC9BFCAA-7A63-471B-B004-E7FD8C34BD6B}" srcOrd="1" destOrd="0" presId="urn:microsoft.com/office/officeart/2005/8/layout/list1"/>
    <dgm:cxn modelId="{096925BA-3AC6-4A87-B6E7-3CDA1AB6AC8A}" type="presParOf" srcId="{6AD5D690-A580-4153-83FD-35AE9B9BE1B6}" destId="{DEA633A7-FF31-4448-B46A-92782D493DC9}" srcOrd="9" destOrd="0" presId="urn:microsoft.com/office/officeart/2005/8/layout/list1"/>
    <dgm:cxn modelId="{35F0CEFD-B46B-4DC4-B804-32D5704E238D}" type="presParOf" srcId="{6AD5D690-A580-4153-83FD-35AE9B9BE1B6}" destId="{82DEA56C-E6F4-42A3-8506-D3FEDDFDBE4D}" srcOrd="10" destOrd="0" presId="urn:microsoft.com/office/officeart/2005/8/layout/list1"/>
    <dgm:cxn modelId="{BD583848-A1C2-40C6-A29A-03CE51375FAE}" type="presParOf" srcId="{6AD5D690-A580-4153-83FD-35AE9B9BE1B6}" destId="{A184AED7-C643-443D-B4BB-5E99E93CBA1F}" srcOrd="11" destOrd="0" presId="urn:microsoft.com/office/officeart/2005/8/layout/list1"/>
    <dgm:cxn modelId="{5F137370-838A-4E4D-B552-818CC80D0223}" type="presParOf" srcId="{6AD5D690-A580-4153-83FD-35AE9B9BE1B6}" destId="{EC4C9A41-83E0-42FB-85F5-D46D93E515CA}" srcOrd="12" destOrd="0" presId="urn:microsoft.com/office/officeart/2005/8/layout/list1"/>
    <dgm:cxn modelId="{ED55CB84-580A-4348-B8E1-DA3C1FC7FF89}" type="presParOf" srcId="{EC4C9A41-83E0-42FB-85F5-D46D93E515CA}" destId="{52DBBA78-49DD-4671-951C-89C58640A434}" srcOrd="0" destOrd="0" presId="urn:microsoft.com/office/officeart/2005/8/layout/list1"/>
    <dgm:cxn modelId="{3432B3DB-0EBC-4EF6-BA3C-D1682845A849}" type="presParOf" srcId="{EC4C9A41-83E0-42FB-85F5-D46D93E515CA}" destId="{D965D1AF-5737-411F-8228-DB5A34F2AF9D}" srcOrd="1" destOrd="0" presId="urn:microsoft.com/office/officeart/2005/8/layout/list1"/>
    <dgm:cxn modelId="{6871AA35-66E7-4CBA-8A73-33ACCDEC4A2D}" type="presParOf" srcId="{6AD5D690-A580-4153-83FD-35AE9B9BE1B6}" destId="{C71E5818-6264-4037-BEB9-C3D46ED7A2FB}" srcOrd="13" destOrd="0" presId="urn:microsoft.com/office/officeart/2005/8/layout/list1"/>
    <dgm:cxn modelId="{49B24D69-2A5E-4C5B-BD73-C9749C549F17}" type="presParOf" srcId="{6AD5D690-A580-4153-83FD-35AE9B9BE1B6}" destId="{542A6A6A-1E39-48E1-9F21-F436888EE0E2}" srcOrd="14" destOrd="0" presId="urn:microsoft.com/office/officeart/2005/8/layout/list1"/>
    <dgm:cxn modelId="{05D061C9-88D8-4E31-B542-C729519DF4C9}" type="presParOf" srcId="{6AD5D690-A580-4153-83FD-35AE9B9BE1B6}" destId="{D4D90212-D7FB-4CFB-8338-7E7DD9509C33}" srcOrd="15" destOrd="0" presId="urn:microsoft.com/office/officeart/2005/8/layout/list1"/>
    <dgm:cxn modelId="{09F34075-8CD2-429C-AD67-4032532A8B32}" type="presParOf" srcId="{6AD5D690-A580-4153-83FD-35AE9B9BE1B6}" destId="{32B9DE55-EC7E-4D42-B09C-40B02946E65A}" srcOrd="16" destOrd="0" presId="urn:microsoft.com/office/officeart/2005/8/layout/list1"/>
    <dgm:cxn modelId="{42C5BED4-9B16-47CE-9905-6A83C89DFB09}" type="presParOf" srcId="{32B9DE55-EC7E-4D42-B09C-40B02946E65A}" destId="{E023047E-5681-4813-A105-B1A774F8E9D4}" srcOrd="0" destOrd="0" presId="urn:microsoft.com/office/officeart/2005/8/layout/list1"/>
    <dgm:cxn modelId="{CC8E1A4F-FEFB-4B98-9774-319CED7A665A}" type="presParOf" srcId="{32B9DE55-EC7E-4D42-B09C-40B02946E65A}" destId="{0FC6D2FD-03F0-418C-AE5C-BE7268CCAB30}" srcOrd="1" destOrd="0" presId="urn:microsoft.com/office/officeart/2005/8/layout/list1"/>
    <dgm:cxn modelId="{A14AA44D-DE5B-4078-BB40-AC5660B90AFB}" type="presParOf" srcId="{6AD5D690-A580-4153-83FD-35AE9B9BE1B6}" destId="{C2307FB7-C7C5-4E1B-B307-5E2A27E1271C}" srcOrd="17" destOrd="0" presId="urn:microsoft.com/office/officeart/2005/8/layout/list1"/>
    <dgm:cxn modelId="{E92EA0DB-E3B7-49D9-98D7-B3D115DA7A9E}" type="presParOf" srcId="{6AD5D690-A580-4153-83FD-35AE9B9BE1B6}" destId="{985B4C7A-CE11-4E1D-BE1A-66CD78E8C2E1}" srcOrd="18" destOrd="0" presId="urn:microsoft.com/office/officeart/2005/8/layout/list1"/>
    <dgm:cxn modelId="{89093772-858D-4E2C-BE0D-3A70D58E1E80}" type="presParOf" srcId="{6AD5D690-A580-4153-83FD-35AE9B9BE1B6}" destId="{4D59F7FA-B6DD-462E-9DE2-B959A8692B98}" srcOrd="19" destOrd="0" presId="urn:microsoft.com/office/officeart/2005/8/layout/list1"/>
    <dgm:cxn modelId="{87616B82-AC20-473E-9692-D0931C5BDA72}" type="presParOf" srcId="{6AD5D690-A580-4153-83FD-35AE9B9BE1B6}" destId="{5C254B3C-0FA8-4A55-9126-F8FAB1B6C0F2}" srcOrd="20" destOrd="0" presId="urn:microsoft.com/office/officeart/2005/8/layout/list1"/>
    <dgm:cxn modelId="{1B77C1DA-B4A0-49FE-9635-ACB05DFDCC2C}" type="presParOf" srcId="{5C254B3C-0FA8-4A55-9126-F8FAB1B6C0F2}" destId="{58E24CFC-1767-4A10-A2C2-4B4FB22336F2}" srcOrd="0" destOrd="0" presId="urn:microsoft.com/office/officeart/2005/8/layout/list1"/>
    <dgm:cxn modelId="{EC228A5B-6905-4ABC-9DC6-17A0CCD1BDD4}" type="presParOf" srcId="{5C254B3C-0FA8-4A55-9126-F8FAB1B6C0F2}" destId="{584097A9-5870-402B-AD31-BBB8061EEFDC}" srcOrd="1" destOrd="0" presId="urn:microsoft.com/office/officeart/2005/8/layout/list1"/>
    <dgm:cxn modelId="{629A04E8-7F1F-43C1-8995-5EA65BDCEDFA}" type="presParOf" srcId="{6AD5D690-A580-4153-83FD-35AE9B9BE1B6}" destId="{16513186-5C4A-4D3F-A675-BFC1E70C3FF7}" srcOrd="21" destOrd="0" presId="urn:microsoft.com/office/officeart/2005/8/layout/list1"/>
    <dgm:cxn modelId="{3B08E6B4-786E-47EE-844F-FE2B732CCEA1}" type="presParOf" srcId="{6AD5D690-A580-4153-83FD-35AE9B9BE1B6}" destId="{EF26845C-9176-4D76-88DE-31A0259C1DED}" srcOrd="22" destOrd="0" presId="urn:microsoft.com/office/officeart/2005/8/layout/list1"/>
    <dgm:cxn modelId="{54A1CDB9-36E7-4F06-B5C8-96EAA4C6DB20}" type="presParOf" srcId="{6AD5D690-A580-4153-83FD-35AE9B9BE1B6}" destId="{735BB336-6472-4645-BB6B-B10F3D88FA08}" srcOrd="23" destOrd="0" presId="urn:microsoft.com/office/officeart/2005/8/layout/list1"/>
    <dgm:cxn modelId="{64438D03-3663-40C2-8E7D-24279705330A}" type="presParOf" srcId="{6AD5D690-A580-4153-83FD-35AE9B9BE1B6}" destId="{713D8586-5393-4FD4-9EA1-FA0DC57CEC14}" srcOrd="24" destOrd="0" presId="urn:microsoft.com/office/officeart/2005/8/layout/list1"/>
    <dgm:cxn modelId="{E5767223-C559-4DCD-852F-5E28681E9FA5}" type="presParOf" srcId="{713D8586-5393-4FD4-9EA1-FA0DC57CEC14}" destId="{77490268-C8B7-4C44-83B8-5D2D6BBBBB98}" srcOrd="0" destOrd="0" presId="urn:microsoft.com/office/officeart/2005/8/layout/list1"/>
    <dgm:cxn modelId="{DF4425F2-6765-4ED0-B046-924AB2AA4647}" type="presParOf" srcId="{713D8586-5393-4FD4-9EA1-FA0DC57CEC14}" destId="{BB45BD17-E1BC-47FD-ABD9-04D54672EE2F}" srcOrd="1" destOrd="0" presId="urn:microsoft.com/office/officeart/2005/8/layout/list1"/>
    <dgm:cxn modelId="{202F9A2E-6D38-4A13-958A-FB0597E35A6E}" type="presParOf" srcId="{6AD5D690-A580-4153-83FD-35AE9B9BE1B6}" destId="{5BE84E5A-5CCC-4063-970B-C7DFB073B58D}" srcOrd="25" destOrd="0" presId="urn:microsoft.com/office/officeart/2005/8/layout/list1"/>
    <dgm:cxn modelId="{60681F71-36C3-4156-9ABB-D90F2890E93B}" type="presParOf" srcId="{6AD5D690-A580-4153-83FD-35AE9B9BE1B6}" destId="{FF037A65-A9A2-4203-AF8E-C6805485F40F}" srcOrd="26" destOrd="0" presId="urn:microsoft.com/office/officeart/2005/8/layout/list1"/>
    <dgm:cxn modelId="{76F7234E-53B1-42B2-A3E2-1C2481F6CA79}" type="presParOf" srcId="{6AD5D690-A580-4153-83FD-35AE9B9BE1B6}" destId="{78BF7D24-4E79-47D6-A081-5675247AAB63}" srcOrd="27" destOrd="0" presId="urn:microsoft.com/office/officeart/2005/8/layout/list1"/>
    <dgm:cxn modelId="{2BDC1059-D1FB-4952-BC8E-5EE9FE0A8DBE}" type="presParOf" srcId="{6AD5D690-A580-4153-83FD-35AE9B9BE1B6}" destId="{CF4F8391-B56E-4111-AF41-EAB25A445FAA}" srcOrd="28" destOrd="0" presId="urn:microsoft.com/office/officeart/2005/8/layout/list1"/>
    <dgm:cxn modelId="{D43D52D0-A5DE-4255-BA9A-6581051F509B}" type="presParOf" srcId="{CF4F8391-B56E-4111-AF41-EAB25A445FAA}" destId="{99D51B9F-ADB3-4D79-9B75-6AB63A2C4830}" srcOrd="0" destOrd="0" presId="urn:microsoft.com/office/officeart/2005/8/layout/list1"/>
    <dgm:cxn modelId="{B8D4E333-7BD2-4210-BDC8-F15651FD6194}" type="presParOf" srcId="{CF4F8391-B56E-4111-AF41-EAB25A445FAA}" destId="{BC42CA40-E9DB-4959-A3EA-EAF5195EAC08}" srcOrd="1" destOrd="0" presId="urn:microsoft.com/office/officeart/2005/8/layout/list1"/>
    <dgm:cxn modelId="{763E5F6F-BC2F-479E-9114-6CB8DB917DA2}" type="presParOf" srcId="{6AD5D690-A580-4153-83FD-35AE9B9BE1B6}" destId="{D3138507-641E-454A-9984-F68167731BD1}" srcOrd="29" destOrd="0" presId="urn:microsoft.com/office/officeart/2005/8/layout/list1"/>
    <dgm:cxn modelId="{88C22C5B-FEA8-47A1-ADBB-14A462EC3611}" type="presParOf" srcId="{6AD5D690-A580-4153-83FD-35AE9B9BE1B6}" destId="{7286A3C8-EFA1-404D-9C9E-A614EC7842BB}"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503055-31F0-41A2-B702-2C255120E47A}" type="doc">
      <dgm:prSet loTypeId="urn:microsoft.com/office/officeart/2005/8/layout/orgChart1" loCatId="hierarchy" qsTypeId="urn:microsoft.com/office/officeart/2005/8/quickstyle/simple1" qsCatId="simple" csTypeId="urn:microsoft.com/office/officeart/2005/8/colors/accent5_5" csCatId="accent5" phldr="1"/>
      <dgm:spPr/>
      <dgm:t>
        <a:bodyPr/>
        <a:lstStyle/>
        <a:p>
          <a:endParaRPr lang="en-MU"/>
        </a:p>
      </dgm:t>
    </dgm:pt>
    <dgm:pt modelId="{1B7D8AA1-A689-4177-A9AB-FD1ED8FCB8A0}">
      <dgm:prSet phldrT="[Text]" custT="1"/>
      <dgm:spPr>
        <a:solidFill>
          <a:schemeClr val="accent2">
            <a:lumMod val="40000"/>
            <a:lumOff val="60000"/>
            <a:alpha val="80000"/>
          </a:schemeClr>
        </a:solidFill>
      </dgm:spPr>
      <dgm:t>
        <a:bodyPr/>
        <a:lstStyle/>
        <a:p>
          <a:r>
            <a:rPr lang="en-GB" sz="2700" b="1" dirty="0">
              <a:solidFill>
                <a:schemeClr val="tx1"/>
              </a:solidFill>
              <a:latin typeface="Candara" panose="020E0502030303020204" pitchFamily="34" charset="0"/>
            </a:rPr>
            <a:t>Key Factors to</a:t>
          </a:r>
          <a:endParaRPr lang="en-MU" sz="2700" b="1" dirty="0">
            <a:solidFill>
              <a:schemeClr val="tx1"/>
            </a:solidFill>
            <a:latin typeface="Candara" panose="020E0502030303020204" pitchFamily="34" charset="0"/>
          </a:endParaRPr>
        </a:p>
      </dgm:t>
    </dgm:pt>
    <dgm:pt modelId="{C5F08C1E-D379-4AE3-B571-A7B04918DE2E}" type="parTrans" cxnId="{937E7751-19E6-4D7C-B3B4-6F126F45FEFF}">
      <dgm:prSet/>
      <dgm:spPr/>
      <dgm:t>
        <a:bodyPr/>
        <a:lstStyle/>
        <a:p>
          <a:endParaRPr lang="en-MU" sz="2000" b="1">
            <a:solidFill>
              <a:schemeClr val="tx1"/>
            </a:solidFill>
          </a:endParaRPr>
        </a:p>
      </dgm:t>
    </dgm:pt>
    <dgm:pt modelId="{A806A659-89F8-4109-B653-FF8249AFCE99}" type="sibTrans" cxnId="{937E7751-19E6-4D7C-B3B4-6F126F45FEFF}">
      <dgm:prSet/>
      <dgm:spPr/>
      <dgm:t>
        <a:bodyPr/>
        <a:lstStyle/>
        <a:p>
          <a:endParaRPr lang="en-MU" sz="2000" b="1">
            <a:solidFill>
              <a:schemeClr val="tx1"/>
            </a:solidFill>
          </a:endParaRPr>
        </a:p>
      </dgm:t>
    </dgm:pt>
    <dgm:pt modelId="{DCEA09CE-5E14-4671-9CF1-9B13E92E32E1}">
      <dgm:prSet phldrT="[Text]" custT="1"/>
      <dgm:spPr>
        <a:solidFill>
          <a:schemeClr val="accent6">
            <a:lumMod val="20000"/>
            <a:lumOff val="80000"/>
            <a:alpha val="70000"/>
          </a:schemeClr>
        </a:solidFill>
      </dgm:spPr>
      <dgm:t>
        <a:bodyPr/>
        <a:lstStyle/>
        <a:p>
          <a:pPr marL="88900" indent="6350" algn="l"/>
          <a:r>
            <a:rPr lang="en-GB" sz="1800" b="1" dirty="0">
              <a:solidFill>
                <a:schemeClr val="tx1"/>
              </a:solidFill>
              <a:latin typeface="Candara" panose="020E0502030303020204" pitchFamily="34" charset="0"/>
            </a:rPr>
            <a:t>Promotion and Support of Health</a:t>
          </a:r>
        </a:p>
        <a:p>
          <a:pPr marL="88900" indent="6350" algn="l"/>
          <a:r>
            <a:rPr lang="en-GB" sz="1800" b="1" dirty="0">
              <a:solidFill>
                <a:schemeClr val="tx1"/>
              </a:solidFill>
              <a:latin typeface="Candara" panose="020E0502030303020204" pitchFamily="34" charset="0"/>
            </a:rPr>
            <a:t>Technology Ecosystem (online medical platform/Telemedicine)</a:t>
          </a:r>
        </a:p>
        <a:p>
          <a:pPr marL="88900" indent="6350" algn="l"/>
          <a:r>
            <a:rPr lang="en-GB" sz="1800" b="1" dirty="0">
              <a:solidFill>
                <a:schemeClr val="tx1"/>
              </a:solidFill>
              <a:latin typeface="Candara" panose="020E0502030303020204" pitchFamily="34" charset="0"/>
            </a:rPr>
            <a:t>Telemedicine</a:t>
          </a:r>
        </a:p>
        <a:p>
          <a:pPr marL="88900" indent="6350" algn="l"/>
          <a:r>
            <a:rPr lang="en-GB" sz="1800" b="1" dirty="0">
              <a:solidFill>
                <a:schemeClr val="tx1"/>
              </a:solidFill>
              <a:latin typeface="Candara" panose="020E0502030303020204" pitchFamily="34" charset="0"/>
            </a:rPr>
            <a:t>Herbal Medicine</a:t>
          </a:r>
          <a:endParaRPr lang="en-MU" sz="1800" b="1" dirty="0">
            <a:solidFill>
              <a:schemeClr val="tx1"/>
            </a:solidFill>
            <a:latin typeface="Candara" panose="020E0502030303020204" pitchFamily="34" charset="0"/>
          </a:endParaRPr>
        </a:p>
      </dgm:t>
    </dgm:pt>
    <dgm:pt modelId="{AB04334F-C401-4097-AC74-12127A1D0139}" type="parTrans" cxnId="{1AAAC14E-CD9C-4869-AF71-FDECF8037D9F}">
      <dgm:prSet/>
      <dgm:spPr/>
      <dgm:t>
        <a:bodyPr/>
        <a:lstStyle/>
        <a:p>
          <a:endParaRPr lang="en-MU" sz="2000" b="1">
            <a:solidFill>
              <a:schemeClr val="tx1"/>
            </a:solidFill>
          </a:endParaRPr>
        </a:p>
      </dgm:t>
    </dgm:pt>
    <dgm:pt modelId="{FF661858-9F87-4587-925D-532F2079C05B}" type="sibTrans" cxnId="{1AAAC14E-CD9C-4869-AF71-FDECF8037D9F}">
      <dgm:prSet/>
      <dgm:spPr/>
      <dgm:t>
        <a:bodyPr/>
        <a:lstStyle/>
        <a:p>
          <a:endParaRPr lang="en-MU" sz="2000" b="1">
            <a:solidFill>
              <a:schemeClr val="tx1"/>
            </a:solidFill>
          </a:endParaRPr>
        </a:p>
      </dgm:t>
    </dgm:pt>
    <dgm:pt modelId="{C5D5B1A3-8E88-4632-B08C-47DF41842BDD}">
      <dgm:prSet phldrT="[Text]" custT="1"/>
      <dgm:spPr>
        <a:solidFill>
          <a:schemeClr val="accent6">
            <a:lumMod val="20000"/>
            <a:lumOff val="80000"/>
            <a:alpha val="70000"/>
          </a:schemeClr>
        </a:solidFill>
      </dgm:spPr>
      <dgm:t>
        <a:bodyPr/>
        <a:lstStyle/>
        <a:p>
          <a:pPr marL="88900" indent="0" algn="l"/>
          <a:r>
            <a:rPr lang="en-GB" sz="1800" b="1" dirty="0">
              <a:solidFill>
                <a:schemeClr val="tx1"/>
              </a:solidFill>
              <a:latin typeface="Candara" panose="020E0502030303020204" pitchFamily="34" charset="0"/>
            </a:rPr>
            <a:t>Transition towards genomic and precision medicine</a:t>
          </a:r>
          <a:endParaRPr lang="en-MU" sz="1800" b="1" dirty="0">
            <a:solidFill>
              <a:schemeClr val="tx1"/>
            </a:solidFill>
            <a:latin typeface="Candara" panose="020E0502030303020204" pitchFamily="34" charset="0"/>
          </a:endParaRPr>
        </a:p>
      </dgm:t>
    </dgm:pt>
    <dgm:pt modelId="{AF8EBE00-3275-434C-862E-B699D1DE9ABF}" type="parTrans" cxnId="{DC62DF16-4345-4EDE-B13C-C575F27CF100}">
      <dgm:prSet/>
      <dgm:spPr/>
      <dgm:t>
        <a:bodyPr/>
        <a:lstStyle/>
        <a:p>
          <a:endParaRPr lang="en-MU" sz="2000" b="1">
            <a:solidFill>
              <a:schemeClr val="tx1"/>
            </a:solidFill>
          </a:endParaRPr>
        </a:p>
      </dgm:t>
    </dgm:pt>
    <dgm:pt modelId="{63F55A94-A81A-4815-BBA2-5AA32AF3FDC3}" type="sibTrans" cxnId="{DC62DF16-4345-4EDE-B13C-C575F27CF100}">
      <dgm:prSet/>
      <dgm:spPr/>
      <dgm:t>
        <a:bodyPr/>
        <a:lstStyle/>
        <a:p>
          <a:endParaRPr lang="en-MU" sz="2000" b="1">
            <a:solidFill>
              <a:schemeClr val="tx1"/>
            </a:solidFill>
          </a:endParaRPr>
        </a:p>
      </dgm:t>
    </dgm:pt>
    <dgm:pt modelId="{7649F4B0-F4AA-4AA4-9FFB-C12E947835B3}">
      <dgm:prSet phldrT="[Text]" custT="1"/>
      <dgm:spPr>
        <a:solidFill>
          <a:schemeClr val="accent6">
            <a:lumMod val="20000"/>
            <a:lumOff val="80000"/>
            <a:alpha val="70000"/>
          </a:schemeClr>
        </a:solidFill>
      </dgm:spPr>
      <dgm:t>
        <a:bodyPr/>
        <a:lstStyle/>
        <a:p>
          <a:pPr marL="88900" indent="0" algn="l"/>
          <a:r>
            <a:rPr lang="en-GB" sz="1800" b="1" dirty="0">
              <a:solidFill>
                <a:schemeClr val="tx1"/>
              </a:solidFill>
              <a:latin typeface="Candara" panose="020E0502030303020204" pitchFamily="34" charset="0"/>
            </a:rPr>
            <a:t>Government Support</a:t>
          </a:r>
        </a:p>
        <a:p>
          <a:pPr marL="88900" indent="0" algn="l"/>
          <a:r>
            <a:rPr lang="en-GB" sz="1800" b="1" dirty="0">
              <a:solidFill>
                <a:schemeClr val="tx1"/>
              </a:solidFill>
              <a:latin typeface="Candara" panose="020E0502030303020204" pitchFamily="34" charset="0"/>
            </a:rPr>
            <a:t>Tax exemption for services using advanced technologies</a:t>
          </a:r>
        </a:p>
        <a:p>
          <a:pPr marL="88900" indent="0" algn="l"/>
          <a:r>
            <a:rPr lang="en-GB" sz="1800" b="1" dirty="0">
              <a:solidFill>
                <a:schemeClr val="tx1"/>
              </a:solidFill>
              <a:latin typeface="Candara" panose="020E0502030303020204" pitchFamily="34" charset="0"/>
            </a:rPr>
            <a:t>Long stay visas for foreigners</a:t>
          </a:r>
        </a:p>
        <a:p>
          <a:pPr marL="88900" indent="0" algn="l"/>
          <a:r>
            <a:rPr lang="en-GB" sz="1800" b="1" dirty="0">
              <a:solidFill>
                <a:schemeClr val="tx1"/>
              </a:solidFill>
              <a:latin typeface="Candara" panose="020E0502030303020204" pitchFamily="34" charset="0"/>
            </a:rPr>
            <a:t>Silver economy</a:t>
          </a:r>
        </a:p>
      </dgm:t>
    </dgm:pt>
    <dgm:pt modelId="{75673B43-3FEC-48AF-A0A0-87D1AF4795D7}" type="parTrans" cxnId="{CBDA953D-E137-40F1-BD4A-AAD8DE4376F1}">
      <dgm:prSet/>
      <dgm:spPr/>
      <dgm:t>
        <a:bodyPr/>
        <a:lstStyle/>
        <a:p>
          <a:endParaRPr lang="en-MU" sz="2000" b="1">
            <a:solidFill>
              <a:schemeClr val="tx1"/>
            </a:solidFill>
          </a:endParaRPr>
        </a:p>
      </dgm:t>
    </dgm:pt>
    <dgm:pt modelId="{8FB2D3AD-DF8D-420A-AD19-F2D293A176F4}" type="sibTrans" cxnId="{CBDA953D-E137-40F1-BD4A-AAD8DE4376F1}">
      <dgm:prSet/>
      <dgm:spPr/>
      <dgm:t>
        <a:bodyPr/>
        <a:lstStyle/>
        <a:p>
          <a:endParaRPr lang="en-MU" sz="2000" b="1">
            <a:solidFill>
              <a:schemeClr val="tx1"/>
            </a:solidFill>
          </a:endParaRPr>
        </a:p>
      </dgm:t>
    </dgm:pt>
    <dgm:pt modelId="{014235AA-BF11-424C-A835-940EC99CC809}" type="pres">
      <dgm:prSet presAssocID="{16503055-31F0-41A2-B702-2C255120E47A}" presName="hierChild1" presStyleCnt="0">
        <dgm:presLayoutVars>
          <dgm:orgChart val="1"/>
          <dgm:chPref val="1"/>
          <dgm:dir/>
          <dgm:animOne val="branch"/>
          <dgm:animLvl val="lvl"/>
          <dgm:resizeHandles/>
        </dgm:presLayoutVars>
      </dgm:prSet>
      <dgm:spPr/>
    </dgm:pt>
    <dgm:pt modelId="{710F358A-5E9D-40B6-9CD4-6390377873BE}" type="pres">
      <dgm:prSet presAssocID="{1B7D8AA1-A689-4177-A9AB-FD1ED8FCB8A0}" presName="hierRoot1" presStyleCnt="0">
        <dgm:presLayoutVars>
          <dgm:hierBranch val="init"/>
        </dgm:presLayoutVars>
      </dgm:prSet>
      <dgm:spPr/>
    </dgm:pt>
    <dgm:pt modelId="{BB137FB9-65DD-42C0-9124-4CFF67441FE9}" type="pres">
      <dgm:prSet presAssocID="{1B7D8AA1-A689-4177-A9AB-FD1ED8FCB8A0}" presName="rootComposite1" presStyleCnt="0"/>
      <dgm:spPr/>
    </dgm:pt>
    <dgm:pt modelId="{BCD2587C-88AE-4C0F-A6CC-8FD21B56F747}" type="pres">
      <dgm:prSet presAssocID="{1B7D8AA1-A689-4177-A9AB-FD1ED8FCB8A0}" presName="rootText1" presStyleLbl="node0" presStyleIdx="0" presStyleCnt="1" custScaleX="200915">
        <dgm:presLayoutVars>
          <dgm:chPref val="3"/>
        </dgm:presLayoutVars>
      </dgm:prSet>
      <dgm:spPr/>
    </dgm:pt>
    <dgm:pt modelId="{6F31845B-D5AE-44B9-9787-0A1A1076AF60}" type="pres">
      <dgm:prSet presAssocID="{1B7D8AA1-A689-4177-A9AB-FD1ED8FCB8A0}" presName="rootConnector1" presStyleLbl="node1" presStyleIdx="0" presStyleCnt="0"/>
      <dgm:spPr/>
    </dgm:pt>
    <dgm:pt modelId="{9EAFC13E-8EE9-4A76-9F9F-38D444DCFBFE}" type="pres">
      <dgm:prSet presAssocID="{1B7D8AA1-A689-4177-A9AB-FD1ED8FCB8A0}" presName="hierChild2" presStyleCnt="0"/>
      <dgm:spPr/>
    </dgm:pt>
    <dgm:pt modelId="{E7C19A10-CF8F-4F71-A508-525CA67E30F7}" type="pres">
      <dgm:prSet presAssocID="{AB04334F-C401-4097-AC74-12127A1D0139}" presName="Name37" presStyleLbl="parChTrans1D2" presStyleIdx="0" presStyleCnt="3"/>
      <dgm:spPr/>
    </dgm:pt>
    <dgm:pt modelId="{08A22FF2-FE1A-4D86-8498-BC14A8044D54}" type="pres">
      <dgm:prSet presAssocID="{DCEA09CE-5E14-4671-9CF1-9B13E92E32E1}" presName="hierRoot2" presStyleCnt="0">
        <dgm:presLayoutVars>
          <dgm:hierBranch val="init"/>
        </dgm:presLayoutVars>
      </dgm:prSet>
      <dgm:spPr/>
    </dgm:pt>
    <dgm:pt modelId="{5648AE09-E4C2-47D7-90C9-3FEF72E342C9}" type="pres">
      <dgm:prSet presAssocID="{DCEA09CE-5E14-4671-9CF1-9B13E92E32E1}" presName="rootComposite" presStyleCnt="0"/>
      <dgm:spPr/>
    </dgm:pt>
    <dgm:pt modelId="{BE0A506E-364B-4FA9-A24E-DC8C5D323B17}" type="pres">
      <dgm:prSet presAssocID="{DCEA09CE-5E14-4671-9CF1-9B13E92E32E1}" presName="rootText" presStyleLbl="node2" presStyleIdx="0" presStyleCnt="3" custScaleX="198261" custScaleY="200031">
        <dgm:presLayoutVars>
          <dgm:chPref val="3"/>
        </dgm:presLayoutVars>
      </dgm:prSet>
      <dgm:spPr/>
    </dgm:pt>
    <dgm:pt modelId="{E110800F-5D27-4622-A2D9-1CA343CDC592}" type="pres">
      <dgm:prSet presAssocID="{DCEA09CE-5E14-4671-9CF1-9B13E92E32E1}" presName="rootConnector" presStyleLbl="node2" presStyleIdx="0" presStyleCnt="3"/>
      <dgm:spPr/>
    </dgm:pt>
    <dgm:pt modelId="{07AFB1FE-E6ED-4551-A3F7-D9010EFCD8A8}" type="pres">
      <dgm:prSet presAssocID="{DCEA09CE-5E14-4671-9CF1-9B13E92E32E1}" presName="hierChild4" presStyleCnt="0"/>
      <dgm:spPr/>
    </dgm:pt>
    <dgm:pt modelId="{0F0A9D0B-E4AF-44FC-9D70-ECEDDC0EBCA0}" type="pres">
      <dgm:prSet presAssocID="{DCEA09CE-5E14-4671-9CF1-9B13E92E32E1}" presName="hierChild5" presStyleCnt="0"/>
      <dgm:spPr/>
    </dgm:pt>
    <dgm:pt modelId="{360031E0-04A1-49DD-A1ED-10BB5D00A91E}" type="pres">
      <dgm:prSet presAssocID="{AF8EBE00-3275-434C-862E-B699D1DE9ABF}" presName="Name37" presStyleLbl="parChTrans1D2" presStyleIdx="1" presStyleCnt="3"/>
      <dgm:spPr/>
    </dgm:pt>
    <dgm:pt modelId="{45606B04-714C-4022-88CD-55C00F45E645}" type="pres">
      <dgm:prSet presAssocID="{C5D5B1A3-8E88-4632-B08C-47DF41842BDD}" presName="hierRoot2" presStyleCnt="0">
        <dgm:presLayoutVars>
          <dgm:hierBranch val="init"/>
        </dgm:presLayoutVars>
      </dgm:prSet>
      <dgm:spPr/>
    </dgm:pt>
    <dgm:pt modelId="{C47BD4ED-960D-4A74-A6B4-53D1066783C3}" type="pres">
      <dgm:prSet presAssocID="{C5D5B1A3-8E88-4632-B08C-47DF41842BDD}" presName="rootComposite" presStyleCnt="0"/>
      <dgm:spPr/>
    </dgm:pt>
    <dgm:pt modelId="{4FFA383C-F5A4-4465-9D0B-61D2B9E2936A}" type="pres">
      <dgm:prSet presAssocID="{C5D5B1A3-8E88-4632-B08C-47DF41842BDD}" presName="rootText" presStyleLbl="node2" presStyleIdx="1" presStyleCnt="3" custScaleX="156291" custScaleY="202263">
        <dgm:presLayoutVars>
          <dgm:chPref val="3"/>
        </dgm:presLayoutVars>
      </dgm:prSet>
      <dgm:spPr/>
    </dgm:pt>
    <dgm:pt modelId="{14617EF7-A582-432C-BABF-9AC2AA703903}" type="pres">
      <dgm:prSet presAssocID="{C5D5B1A3-8E88-4632-B08C-47DF41842BDD}" presName="rootConnector" presStyleLbl="node2" presStyleIdx="1" presStyleCnt="3"/>
      <dgm:spPr/>
    </dgm:pt>
    <dgm:pt modelId="{0BC7B5AD-F115-4DFA-A665-2CD40C2EF364}" type="pres">
      <dgm:prSet presAssocID="{C5D5B1A3-8E88-4632-B08C-47DF41842BDD}" presName="hierChild4" presStyleCnt="0"/>
      <dgm:spPr/>
    </dgm:pt>
    <dgm:pt modelId="{F6521168-1613-44EC-B996-FEAE2DE98E23}" type="pres">
      <dgm:prSet presAssocID="{C5D5B1A3-8E88-4632-B08C-47DF41842BDD}" presName="hierChild5" presStyleCnt="0"/>
      <dgm:spPr/>
    </dgm:pt>
    <dgm:pt modelId="{CAA7027C-BAA1-42FD-B395-D246DD794823}" type="pres">
      <dgm:prSet presAssocID="{75673B43-3FEC-48AF-A0A0-87D1AF4795D7}" presName="Name37" presStyleLbl="parChTrans1D2" presStyleIdx="2" presStyleCnt="3"/>
      <dgm:spPr/>
    </dgm:pt>
    <dgm:pt modelId="{28E5A61B-ACF9-457F-87A8-0E2CAC3EF1AF}" type="pres">
      <dgm:prSet presAssocID="{7649F4B0-F4AA-4AA4-9FFB-C12E947835B3}" presName="hierRoot2" presStyleCnt="0">
        <dgm:presLayoutVars>
          <dgm:hierBranch val="init"/>
        </dgm:presLayoutVars>
      </dgm:prSet>
      <dgm:spPr/>
    </dgm:pt>
    <dgm:pt modelId="{4547C354-68BC-499C-B919-9EE4E1B43A3E}" type="pres">
      <dgm:prSet presAssocID="{7649F4B0-F4AA-4AA4-9FFB-C12E947835B3}" presName="rootComposite" presStyleCnt="0"/>
      <dgm:spPr/>
    </dgm:pt>
    <dgm:pt modelId="{B47F9A5D-D871-4BD1-B760-7AD848AC39E4}" type="pres">
      <dgm:prSet presAssocID="{7649F4B0-F4AA-4AA4-9FFB-C12E947835B3}" presName="rootText" presStyleLbl="node2" presStyleIdx="2" presStyleCnt="3" custScaleX="209364" custScaleY="205295">
        <dgm:presLayoutVars>
          <dgm:chPref val="3"/>
        </dgm:presLayoutVars>
      </dgm:prSet>
      <dgm:spPr/>
    </dgm:pt>
    <dgm:pt modelId="{C727DD82-1DCB-4BF2-8086-4DA44B7D5A95}" type="pres">
      <dgm:prSet presAssocID="{7649F4B0-F4AA-4AA4-9FFB-C12E947835B3}" presName="rootConnector" presStyleLbl="node2" presStyleIdx="2" presStyleCnt="3"/>
      <dgm:spPr/>
    </dgm:pt>
    <dgm:pt modelId="{C7656AB4-27C4-4795-BC86-44E1E20DD496}" type="pres">
      <dgm:prSet presAssocID="{7649F4B0-F4AA-4AA4-9FFB-C12E947835B3}" presName="hierChild4" presStyleCnt="0"/>
      <dgm:spPr/>
    </dgm:pt>
    <dgm:pt modelId="{C0CD3FCB-79C6-4799-A7E9-BE8110B8F1C5}" type="pres">
      <dgm:prSet presAssocID="{7649F4B0-F4AA-4AA4-9FFB-C12E947835B3}" presName="hierChild5" presStyleCnt="0"/>
      <dgm:spPr/>
    </dgm:pt>
    <dgm:pt modelId="{62681A84-DD69-486A-BF08-B227B23322A8}" type="pres">
      <dgm:prSet presAssocID="{1B7D8AA1-A689-4177-A9AB-FD1ED8FCB8A0}" presName="hierChild3" presStyleCnt="0"/>
      <dgm:spPr/>
    </dgm:pt>
  </dgm:ptLst>
  <dgm:cxnLst>
    <dgm:cxn modelId="{665C6A0E-98C3-4E89-B608-CB71DFC24DF4}" type="presOf" srcId="{AF8EBE00-3275-434C-862E-B699D1DE9ABF}" destId="{360031E0-04A1-49DD-A1ED-10BB5D00A91E}" srcOrd="0" destOrd="0" presId="urn:microsoft.com/office/officeart/2005/8/layout/orgChart1"/>
    <dgm:cxn modelId="{44C07411-8E20-47A4-9D33-A0B5B150A55F}" type="presOf" srcId="{C5D5B1A3-8E88-4632-B08C-47DF41842BDD}" destId="{14617EF7-A582-432C-BABF-9AC2AA703903}" srcOrd="1" destOrd="0" presId="urn:microsoft.com/office/officeart/2005/8/layout/orgChart1"/>
    <dgm:cxn modelId="{DC62DF16-4345-4EDE-B13C-C575F27CF100}" srcId="{1B7D8AA1-A689-4177-A9AB-FD1ED8FCB8A0}" destId="{C5D5B1A3-8E88-4632-B08C-47DF41842BDD}" srcOrd="1" destOrd="0" parTransId="{AF8EBE00-3275-434C-862E-B699D1DE9ABF}" sibTransId="{63F55A94-A81A-4815-BBA2-5AA32AF3FDC3}"/>
    <dgm:cxn modelId="{C9607819-D6F5-4A7C-A77C-7DD216B8D15E}" type="presOf" srcId="{AB04334F-C401-4097-AC74-12127A1D0139}" destId="{E7C19A10-CF8F-4F71-A508-525CA67E30F7}" srcOrd="0" destOrd="0" presId="urn:microsoft.com/office/officeart/2005/8/layout/orgChart1"/>
    <dgm:cxn modelId="{E544B836-533D-4793-9CED-729FEFE94819}" type="presOf" srcId="{C5D5B1A3-8E88-4632-B08C-47DF41842BDD}" destId="{4FFA383C-F5A4-4465-9D0B-61D2B9E2936A}" srcOrd="0" destOrd="0" presId="urn:microsoft.com/office/officeart/2005/8/layout/orgChart1"/>
    <dgm:cxn modelId="{CBDA953D-E137-40F1-BD4A-AAD8DE4376F1}" srcId="{1B7D8AA1-A689-4177-A9AB-FD1ED8FCB8A0}" destId="{7649F4B0-F4AA-4AA4-9FFB-C12E947835B3}" srcOrd="2" destOrd="0" parTransId="{75673B43-3FEC-48AF-A0A0-87D1AF4795D7}" sibTransId="{8FB2D3AD-DF8D-420A-AD19-F2D293A176F4}"/>
    <dgm:cxn modelId="{1AAAC14E-CD9C-4869-AF71-FDECF8037D9F}" srcId="{1B7D8AA1-A689-4177-A9AB-FD1ED8FCB8A0}" destId="{DCEA09CE-5E14-4671-9CF1-9B13E92E32E1}" srcOrd="0" destOrd="0" parTransId="{AB04334F-C401-4097-AC74-12127A1D0139}" sibTransId="{FF661858-9F87-4587-925D-532F2079C05B}"/>
    <dgm:cxn modelId="{937E7751-19E6-4D7C-B3B4-6F126F45FEFF}" srcId="{16503055-31F0-41A2-B702-2C255120E47A}" destId="{1B7D8AA1-A689-4177-A9AB-FD1ED8FCB8A0}" srcOrd="0" destOrd="0" parTransId="{C5F08C1E-D379-4AE3-B571-A7B04918DE2E}" sibTransId="{A806A659-89F8-4109-B653-FF8249AFCE99}"/>
    <dgm:cxn modelId="{9450C851-9788-4FFE-ACE5-3E9FD6DEF051}" type="presOf" srcId="{16503055-31F0-41A2-B702-2C255120E47A}" destId="{014235AA-BF11-424C-A835-940EC99CC809}" srcOrd="0" destOrd="0" presId="urn:microsoft.com/office/officeart/2005/8/layout/orgChart1"/>
    <dgm:cxn modelId="{0CD60B59-864E-4FAD-87C8-7F2163AD570A}" type="presOf" srcId="{75673B43-3FEC-48AF-A0A0-87D1AF4795D7}" destId="{CAA7027C-BAA1-42FD-B395-D246DD794823}" srcOrd="0" destOrd="0" presId="urn:microsoft.com/office/officeart/2005/8/layout/orgChart1"/>
    <dgm:cxn modelId="{CDC53F8C-8A06-4818-BE4E-57DA1C2F1B48}" type="presOf" srcId="{7649F4B0-F4AA-4AA4-9FFB-C12E947835B3}" destId="{B47F9A5D-D871-4BD1-B760-7AD848AC39E4}" srcOrd="0" destOrd="0" presId="urn:microsoft.com/office/officeart/2005/8/layout/orgChart1"/>
    <dgm:cxn modelId="{D9922C95-CFEB-401E-8169-3DA0B1B9F641}" type="presOf" srcId="{DCEA09CE-5E14-4671-9CF1-9B13E92E32E1}" destId="{E110800F-5D27-4622-A2D9-1CA343CDC592}" srcOrd="1" destOrd="0" presId="urn:microsoft.com/office/officeart/2005/8/layout/orgChart1"/>
    <dgm:cxn modelId="{6BDE7D9E-1F30-478C-A3C9-96999678A1EA}" type="presOf" srcId="{7649F4B0-F4AA-4AA4-9FFB-C12E947835B3}" destId="{C727DD82-1DCB-4BF2-8086-4DA44B7D5A95}" srcOrd="1" destOrd="0" presId="urn:microsoft.com/office/officeart/2005/8/layout/orgChart1"/>
    <dgm:cxn modelId="{730B02BD-ADEE-4E06-9C5B-ADC7352423EF}" type="presOf" srcId="{1B7D8AA1-A689-4177-A9AB-FD1ED8FCB8A0}" destId="{6F31845B-D5AE-44B9-9787-0A1A1076AF60}" srcOrd="1" destOrd="0" presId="urn:microsoft.com/office/officeart/2005/8/layout/orgChart1"/>
    <dgm:cxn modelId="{6CBB96DF-52E6-4EAC-9964-9FE4312C10B3}" type="presOf" srcId="{DCEA09CE-5E14-4671-9CF1-9B13E92E32E1}" destId="{BE0A506E-364B-4FA9-A24E-DC8C5D323B17}" srcOrd="0" destOrd="0" presId="urn:microsoft.com/office/officeart/2005/8/layout/orgChart1"/>
    <dgm:cxn modelId="{A1A704E4-6FAF-4F3C-8D24-56EA1933E2EE}" type="presOf" srcId="{1B7D8AA1-A689-4177-A9AB-FD1ED8FCB8A0}" destId="{BCD2587C-88AE-4C0F-A6CC-8FD21B56F747}" srcOrd="0" destOrd="0" presId="urn:microsoft.com/office/officeart/2005/8/layout/orgChart1"/>
    <dgm:cxn modelId="{90E04EC6-65C5-46AB-8EBF-B8D89208721F}" type="presParOf" srcId="{014235AA-BF11-424C-A835-940EC99CC809}" destId="{710F358A-5E9D-40B6-9CD4-6390377873BE}" srcOrd="0" destOrd="0" presId="urn:microsoft.com/office/officeart/2005/8/layout/orgChart1"/>
    <dgm:cxn modelId="{AD209802-CA2C-4790-A5F6-04BC75AEDF29}" type="presParOf" srcId="{710F358A-5E9D-40B6-9CD4-6390377873BE}" destId="{BB137FB9-65DD-42C0-9124-4CFF67441FE9}" srcOrd="0" destOrd="0" presId="urn:microsoft.com/office/officeart/2005/8/layout/orgChart1"/>
    <dgm:cxn modelId="{1380F7EC-C3B4-4987-B6D7-052BC9830A5D}" type="presParOf" srcId="{BB137FB9-65DD-42C0-9124-4CFF67441FE9}" destId="{BCD2587C-88AE-4C0F-A6CC-8FD21B56F747}" srcOrd="0" destOrd="0" presId="urn:microsoft.com/office/officeart/2005/8/layout/orgChart1"/>
    <dgm:cxn modelId="{5600FEC3-EF1A-4550-858B-BBDF256DCEA7}" type="presParOf" srcId="{BB137FB9-65DD-42C0-9124-4CFF67441FE9}" destId="{6F31845B-D5AE-44B9-9787-0A1A1076AF60}" srcOrd="1" destOrd="0" presId="urn:microsoft.com/office/officeart/2005/8/layout/orgChart1"/>
    <dgm:cxn modelId="{638CB9B2-4391-4480-9B4B-74C45F54187F}" type="presParOf" srcId="{710F358A-5E9D-40B6-9CD4-6390377873BE}" destId="{9EAFC13E-8EE9-4A76-9F9F-38D444DCFBFE}" srcOrd="1" destOrd="0" presId="urn:microsoft.com/office/officeart/2005/8/layout/orgChart1"/>
    <dgm:cxn modelId="{6C936574-9A27-462D-B1B6-1D8A818663BB}" type="presParOf" srcId="{9EAFC13E-8EE9-4A76-9F9F-38D444DCFBFE}" destId="{E7C19A10-CF8F-4F71-A508-525CA67E30F7}" srcOrd="0" destOrd="0" presId="urn:microsoft.com/office/officeart/2005/8/layout/orgChart1"/>
    <dgm:cxn modelId="{0CACCDA7-8929-4267-B409-CA33E161AC6B}" type="presParOf" srcId="{9EAFC13E-8EE9-4A76-9F9F-38D444DCFBFE}" destId="{08A22FF2-FE1A-4D86-8498-BC14A8044D54}" srcOrd="1" destOrd="0" presId="urn:microsoft.com/office/officeart/2005/8/layout/orgChart1"/>
    <dgm:cxn modelId="{7FABBEF7-EE92-4778-97C9-203404D92901}" type="presParOf" srcId="{08A22FF2-FE1A-4D86-8498-BC14A8044D54}" destId="{5648AE09-E4C2-47D7-90C9-3FEF72E342C9}" srcOrd="0" destOrd="0" presId="urn:microsoft.com/office/officeart/2005/8/layout/orgChart1"/>
    <dgm:cxn modelId="{7EE348B3-CF57-47AE-A244-A6A1B3056BBC}" type="presParOf" srcId="{5648AE09-E4C2-47D7-90C9-3FEF72E342C9}" destId="{BE0A506E-364B-4FA9-A24E-DC8C5D323B17}" srcOrd="0" destOrd="0" presId="urn:microsoft.com/office/officeart/2005/8/layout/orgChart1"/>
    <dgm:cxn modelId="{F8915266-6D79-4D72-83CA-7CCEBD1CA6E7}" type="presParOf" srcId="{5648AE09-E4C2-47D7-90C9-3FEF72E342C9}" destId="{E110800F-5D27-4622-A2D9-1CA343CDC592}" srcOrd="1" destOrd="0" presId="urn:microsoft.com/office/officeart/2005/8/layout/orgChart1"/>
    <dgm:cxn modelId="{9A6A50EF-3FC4-438E-80E2-D453A8220B21}" type="presParOf" srcId="{08A22FF2-FE1A-4D86-8498-BC14A8044D54}" destId="{07AFB1FE-E6ED-4551-A3F7-D9010EFCD8A8}" srcOrd="1" destOrd="0" presId="urn:microsoft.com/office/officeart/2005/8/layout/orgChart1"/>
    <dgm:cxn modelId="{E86E5002-CEFC-48F8-92C4-D5C2BAE06115}" type="presParOf" srcId="{08A22FF2-FE1A-4D86-8498-BC14A8044D54}" destId="{0F0A9D0B-E4AF-44FC-9D70-ECEDDC0EBCA0}" srcOrd="2" destOrd="0" presId="urn:microsoft.com/office/officeart/2005/8/layout/orgChart1"/>
    <dgm:cxn modelId="{556882A1-5FAF-4932-9892-85DB74379D29}" type="presParOf" srcId="{9EAFC13E-8EE9-4A76-9F9F-38D444DCFBFE}" destId="{360031E0-04A1-49DD-A1ED-10BB5D00A91E}" srcOrd="2" destOrd="0" presId="urn:microsoft.com/office/officeart/2005/8/layout/orgChart1"/>
    <dgm:cxn modelId="{5C67B7DC-B0CB-4EC2-83F3-B61E1F28D2A3}" type="presParOf" srcId="{9EAFC13E-8EE9-4A76-9F9F-38D444DCFBFE}" destId="{45606B04-714C-4022-88CD-55C00F45E645}" srcOrd="3" destOrd="0" presId="urn:microsoft.com/office/officeart/2005/8/layout/orgChart1"/>
    <dgm:cxn modelId="{98139AA5-3D3D-4957-829B-FAD44FC25ACB}" type="presParOf" srcId="{45606B04-714C-4022-88CD-55C00F45E645}" destId="{C47BD4ED-960D-4A74-A6B4-53D1066783C3}" srcOrd="0" destOrd="0" presId="urn:microsoft.com/office/officeart/2005/8/layout/orgChart1"/>
    <dgm:cxn modelId="{D2532151-3048-444D-8DA5-08F883F25EC7}" type="presParOf" srcId="{C47BD4ED-960D-4A74-A6B4-53D1066783C3}" destId="{4FFA383C-F5A4-4465-9D0B-61D2B9E2936A}" srcOrd="0" destOrd="0" presId="urn:microsoft.com/office/officeart/2005/8/layout/orgChart1"/>
    <dgm:cxn modelId="{FA5FA57B-A48B-4277-A70A-56310854D70D}" type="presParOf" srcId="{C47BD4ED-960D-4A74-A6B4-53D1066783C3}" destId="{14617EF7-A582-432C-BABF-9AC2AA703903}" srcOrd="1" destOrd="0" presId="urn:microsoft.com/office/officeart/2005/8/layout/orgChart1"/>
    <dgm:cxn modelId="{A63089CF-306D-4817-9897-A9873E3CFFFD}" type="presParOf" srcId="{45606B04-714C-4022-88CD-55C00F45E645}" destId="{0BC7B5AD-F115-4DFA-A665-2CD40C2EF364}" srcOrd="1" destOrd="0" presId="urn:microsoft.com/office/officeart/2005/8/layout/orgChart1"/>
    <dgm:cxn modelId="{F94202ED-AE6D-4B71-966C-38D1D98BC128}" type="presParOf" srcId="{45606B04-714C-4022-88CD-55C00F45E645}" destId="{F6521168-1613-44EC-B996-FEAE2DE98E23}" srcOrd="2" destOrd="0" presId="urn:microsoft.com/office/officeart/2005/8/layout/orgChart1"/>
    <dgm:cxn modelId="{7F9DBA5B-4E1F-4957-A090-5FA8FAB3BA84}" type="presParOf" srcId="{9EAFC13E-8EE9-4A76-9F9F-38D444DCFBFE}" destId="{CAA7027C-BAA1-42FD-B395-D246DD794823}" srcOrd="4" destOrd="0" presId="urn:microsoft.com/office/officeart/2005/8/layout/orgChart1"/>
    <dgm:cxn modelId="{CF3299FE-2CF4-43FC-BFC5-F2FC47924031}" type="presParOf" srcId="{9EAFC13E-8EE9-4A76-9F9F-38D444DCFBFE}" destId="{28E5A61B-ACF9-457F-87A8-0E2CAC3EF1AF}" srcOrd="5" destOrd="0" presId="urn:microsoft.com/office/officeart/2005/8/layout/orgChart1"/>
    <dgm:cxn modelId="{C58FDA15-620D-41AF-88C6-BB2C5A1EFA37}" type="presParOf" srcId="{28E5A61B-ACF9-457F-87A8-0E2CAC3EF1AF}" destId="{4547C354-68BC-499C-B919-9EE4E1B43A3E}" srcOrd="0" destOrd="0" presId="urn:microsoft.com/office/officeart/2005/8/layout/orgChart1"/>
    <dgm:cxn modelId="{A66BD7C5-5375-4F23-902D-85D5B11DB94F}" type="presParOf" srcId="{4547C354-68BC-499C-B919-9EE4E1B43A3E}" destId="{B47F9A5D-D871-4BD1-B760-7AD848AC39E4}" srcOrd="0" destOrd="0" presId="urn:microsoft.com/office/officeart/2005/8/layout/orgChart1"/>
    <dgm:cxn modelId="{34351E56-639B-44F5-9237-E7D902ECDA5B}" type="presParOf" srcId="{4547C354-68BC-499C-B919-9EE4E1B43A3E}" destId="{C727DD82-1DCB-4BF2-8086-4DA44B7D5A95}" srcOrd="1" destOrd="0" presId="urn:microsoft.com/office/officeart/2005/8/layout/orgChart1"/>
    <dgm:cxn modelId="{C6DEA0E3-B1D0-4F4A-AD05-99078D72EFCC}" type="presParOf" srcId="{28E5A61B-ACF9-457F-87A8-0E2CAC3EF1AF}" destId="{C7656AB4-27C4-4795-BC86-44E1E20DD496}" srcOrd="1" destOrd="0" presId="urn:microsoft.com/office/officeart/2005/8/layout/orgChart1"/>
    <dgm:cxn modelId="{E24E54C9-F839-43E7-A2E1-64238784748B}" type="presParOf" srcId="{28E5A61B-ACF9-457F-87A8-0E2CAC3EF1AF}" destId="{C0CD3FCB-79C6-4799-A7E9-BE8110B8F1C5}" srcOrd="2" destOrd="0" presId="urn:microsoft.com/office/officeart/2005/8/layout/orgChart1"/>
    <dgm:cxn modelId="{D97E50A5-F23A-406F-A2F4-67A2CA703A97}" type="presParOf" srcId="{710F358A-5E9D-40B6-9CD4-6390377873BE}" destId="{62681A84-DD69-486A-BF08-B227B23322A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88E89-FF45-4A10-817A-58E54DCD327F}">
      <dsp:nvSpPr>
        <dsp:cNvPr id="0" name=""/>
        <dsp:cNvSpPr/>
      </dsp:nvSpPr>
      <dsp:spPr>
        <a:xfrm>
          <a:off x="1902941" y="1183648"/>
          <a:ext cx="1799992" cy="1820815"/>
        </a:xfrm>
        <a:prstGeom prst="ellipse">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chemeClr val="tx1"/>
              </a:solidFill>
              <a:latin typeface="Candara" panose="020E0502030303020204" pitchFamily="34" charset="0"/>
            </a:rPr>
            <a:t>Health Care</a:t>
          </a:r>
          <a:endParaRPr lang="en-MU" sz="2800" b="1" kern="1200" dirty="0">
            <a:solidFill>
              <a:schemeClr val="tx1"/>
            </a:solidFill>
            <a:latin typeface="Candara" panose="020E0502030303020204" pitchFamily="34" charset="0"/>
          </a:endParaRPr>
        </a:p>
      </dsp:txBody>
      <dsp:txXfrm>
        <a:off x="2166544" y="1450300"/>
        <a:ext cx="1272786" cy="1287511"/>
      </dsp:txXfrm>
    </dsp:sp>
    <dsp:sp modelId="{D8564784-998D-4BC0-825B-99FB4CD8E8B7}">
      <dsp:nvSpPr>
        <dsp:cNvPr id="0" name=""/>
        <dsp:cNvSpPr/>
      </dsp:nvSpPr>
      <dsp:spPr>
        <a:xfrm>
          <a:off x="332525" y="166359"/>
          <a:ext cx="4082819" cy="4255936"/>
        </a:xfrm>
        <a:prstGeom prst="blockArc">
          <a:avLst>
            <a:gd name="adj1" fmla="val 16509444"/>
            <a:gd name="adj2" fmla="val 5088054"/>
            <a:gd name="adj3" fmla="val 524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AFCFE49-0585-4A82-8FB9-E0725754719B}">
      <dsp:nvSpPr>
        <dsp:cNvPr id="0" name=""/>
        <dsp:cNvSpPr/>
      </dsp:nvSpPr>
      <dsp:spPr>
        <a:xfrm>
          <a:off x="3142146" y="281543"/>
          <a:ext cx="520679" cy="520679"/>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E88997B-674D-4416-8CDD-5044B66A143D}">
      <dsp:nvSpPr>
        <dsp:cNvPr id="0" name=""/>
        <dsp:cNvSpPr/>
      </dsp:nvSpPr>
      <dsp:spPr>
        <a:xfrm>
          <a:off x="4190527" y="3429"/>
          <a:ext cx="3860450" cy="1050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GB" sz="2000" b="1" kern="1200" dirty="0">
              <a:latin typeface="Candara" panose="020E0502030303020204" pitchFamily="34" charset="0"/>
            </a:rPr>
            <a:t>Medical Sector</a:t>
          </a:r>
          <a:endParaRPr lang="en-MU" sz="2000" b="1" kern="1200" dirty="0">
            <a:latin typeface="Candara" panose="020E0502030303020204" pitchFamily="34" charset="0"/>
          </a:endParaRPr>
        </a:p>
      </dsp:txBody>
      <dsp:txXfrm>
        <a:off x="4190527" y="3429"/>
        <a:ext cx="3860450" cy="1050448"/>
      </dsp:txXfrm>
    </dsp:sp>
    <dsp:sp modelId="{A2C79070-353B-4F6E-864F-D27D932C20AE}">
      <dsp:nvSpPr>
        <dsp:cNvPr id="0" name=""/>
        <dsp:cNvSpPr/>
      </dsp:nvSpPr>
      <dsp:spPr>
        <a:xfrm>
          <a:off x="3943842" y="1292195"/>
          <a:ext cx="520679" cy="520679"/>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35D15F-4EC5-4F7B-A90E-1798DE3CA296}">
      <dsp:nvSpPr>
        <dsp:cNvPr id="0" name=""/>
        <dsp:cNvSpPr/>
      </dsp:nvSpPr>
      <dsp:spPr>
        <a:xfrm>
          <a:off x="4469814" y="1058479"/>
          <a:ext cx="3652478" cy="1050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GB" sz="2000" b="1" kern="1200" dirty="0">
              <a:latin typeface="Candara" panose="020E0502030303020204" pitchFamily="34" charset="0"/>
            </a:rPr>
            <a:t>Life Sciences/Pharmaceutical</a:t>
          </a:r>
          <a:endParaRPr lang="en-MU" sz="2000" b="1" kern="1200" dirty="0">
            <a:latin typeface="Candara" panose="020E0502030303020204" pitchFamily="34" charset="0"/>
          </a:endParaRPr>
        </a:p>
      </dsp:txBody>
      <dsp:txXfrm>
        <a:off x="4469814" y="1058479"/>
        <a:ext cx="3652478" cy="1050448"/>
      </dsp:txXfrm>
    </dsp:sp>
    <dsp:sp modelId="{E3CE4E9B-875D-4751-95E2-7CBAA9D43A84}">
      <dsp:nvSpPr>
        <dsp:cNvPr id="0" name=""/>
        <dsp:cNvSpPr/>
      </dsp:nvSpPr>
      <dsp:spPr>
        <a:xfrm>
          <a:off x="3939679" y="2778094"/>
          <a:ext cx="520679" cy="520679"/>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7D20541-310D-4EB6-B035-5B8D75709853}">
      <dsp:nvSpPr>
        <dsp:cNvPr id="0" name=""/>
        <dsp:cNvSpPr/>
      </dsp:nvSpPr>
      <dsp:spPr>
        <a:xfrm>
          <a:off x="4652432" y="2496791"/>
          <a:ext cx="4833474" cy="1050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GB" sz="2000" b="1" kern="1200" dirty="0">
              <a:latin typeface="Candara" panose="020E0502030303020204" pitchFamily="34" charset="0"/>
            </a:rPr>
            <a:t>Healthy Life Style (including Sports/Nutrition)</a:t>
          </a:r>
          <a:endParaRPr lang="en-MU" sz="2000" b="1" kern="1200" dirty="0">
            <a:latin typeface="Candara" panose="020E0502030303020204" pitchFamily="34" charset="0"/>
          </a:endParaRPr>
        </a:p>
      </dsp:txBody>
      <dsp:txXfrm>
        <a:off x="4652432" y="2496791"/>
        <a:ext cx="4833474" cy="1050448"/>
      </dsp:txXfrm>
    </dsp:sp>
    <dsp:sp modelId="{9A3FED32-BE3C-48EB-89B5-1F56FF0239F4}">
      <dsp:nvSpPr>
        <dsp:cNvPr id="0" name=""/>
        <dsp:cNvSpPr/>
      </dsp:nvSpPr>
      <dsp:spPr>
        <a:xfrm>
          <a:off x="3142146" y="3823915"/>
          <a:ext cx="520679" cy="520679"/>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FEF7B8D-E23F-4028-B8D3-6F78C1F3E353}">
      <dsp:nvSpPr>
        <dsp:cNvPr id="0" name=""/>
        <dsp:cNvSpPr/>
      </dsp:nvSpPr>
      <dsp:spPr>
        <a:xfrm>
          <a:off x="3958466" y="3577078"/>
          <a:ext cx="6621094" cy="1050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GB" sz="2000" b="1" kern="1200" dirty="0">
              <a:latin typeface="Candara" panose="020E0502030303020204" pitchFamily="34" charset="0"/>
            </a:rPr>
            <a:t>High Values Activities (Hi Tech Medicine/health Care Tourism/Medical Education/Silver Economy)</a:t>
          </a:r>
          <a:endParaRPr lang="en-MU" sz="2000" b="1" kern="1200" dirty="0">
            <a:latin typeface="Candara" panose="020E0502030303020204" pitchFamily="34" charset="0"/>
          </a:endParaRPr>
        </a:p>
      </dsp:txBody>
      <dsp:txXfrm>
        <a:off x="3958466" y="3577078"/>
        <a:ext cx="6621094" cy="1050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83556-1739-4183-8FC3-755B18062856}">
      <dsp:nvSpPr>
        <dsp:cNvPr id="0" name=""/>
        <dsp:cNvSpPr/>
      </dsp:nvSpPr>
      <dsp:spPr>
        <a:xfrm>
          <a:off x="0" y="1618"/>
          <a:ext cx="687159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713A1-C8CE-4107-8DD0-D570B74E8CC1}">
      <dsp:nvSpPr>
        <dsp:cNvPr id="0" name=""/>
        <dsp:cNvSpPr/>
      </dsp:nvSpPr>
      <dsp:spPr>
        <a:xfrm>
          <a:off x="0" y="1618"/>
          <a:ext cx="6871598" cy="237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b="1" kern="1200" dirty="0">
              <a:latin typeface="Corbel" panose="020B0503020204020204" pitchFamily="34" charset="0"/>
            </a:rPr>
            <a:t>Vision: </a:t>
          </a:r>
          <a:r>
            <a:rPr lang="en-MU" sz="1800" kern="1200" dirty="0">
              <a:latin typeface="Corbel" panose="020B0503020204020204" pitchFamily="34" charset="0"/>
            </a:rPr>
            <a:t>The long-term vision </a:t>
          </a:r>
          <a:r>
            <a:rPr lang="en-GB" sz="1800" kern="1200" dirty="0">
              <a:latin typeface="Corbel" panose="020B0503020204020204" pitchFamily="34" charset="0"/>
            </a:rPr>
            <a:t>is a competitive, efficient and inclusive </a:t>
          </a:r>
          <a:r>
            <a:rPr lang="en-MU" sz="1800" kern="1200" dirty="0">
              <a:latin typeface="Corbel" panose="020B0503020204020204" pitchFamily="34" charset="0"/>
            </a:rPr>
            <a:t>health</a:t>
          </a:r>
          <a:r>
            <a:rPr lang="en-GB" sz="1800" kern="1200" dirty="0">
              <a:latin typeface="Corbel" panose="020B0503020204020204" pitchFamily="34" charset="0"/>
            </a:rPr>
            <a:t> and wellness</a:t>
          </a:r>
          <a:r>
            <a:rPr lang="en-MU" sz="1800" kern="1200" dirty="0">
              <a:latin typeface="Corbel" panose="020B0503020204020204" pitchFamily="34" charset="0"/>
            </a:rPr>
            <a:t> innovation ecosystem that </a:t>
          </a:r>
          <a:r>
            <a:rPr lang="en-GB" sz="1800" kern="1200" dirty="0">
              <a:latin typeface="Corbel" panose="020B0503020204020204" pitchFamily="34" charset="0"/>
            </a:rPr>
            <a:t>provides an enabling environment that can nurture and stimulate creativity for a healthier and wealthier Mauritius.</a:t>
          </a:r>
          <a:endParaRPr lang="en-US" sz="1800" kern="1200" dirty="0">
            <a:latin typeface="Corbel" panose="020B0503020204020204" pitchFamily="34" charset="0"/>
          </a:endParaRPr>
        </a:p>
      </dsp:txBody>
      <dsp:txXfrm>
        <a:off x="0" y="1618"/>
        <a:ext cx="6871598" cy="2370042"/>
      </dsp:txXfrm>
    </dsp:sp>
    <dsp:sp modelId="{E14F4C28-E17E-4C7A-9F40-1B37FD5DB16B}">
      <dsp:nvSpPr>
        <dsp:cNvPr id="0" name=""/>
        <dsp:cNvSpPr/>
      </dsp:nvSpPr>
      <dsp:spPr>
        <a:xfrm>
          <a:off x="0" y="2371661"/>
          <a:ext cx="6871598"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39055-BD4C-4CD4-844C-2A787AF135BC}">
      <dsp:nvSpPr>
        <dsp:cNvPr id="0" name=""/>
        <dsp:cNvSpPr/>
      </dsp:nvSpPr>
      <dsp:spPr>
        <a:xfrm>
          <a:off x="0" y="2371661"/>
          <a:ext cx="6871598" cy="1668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MU" sz="1800" b="1" kern="1200" dirty="0">
              <a:latin typeface="Corbel" panose="020B0503020204020204" pitchFamily="34" charset="0"/>
            </a:rPr>
            <a:t>Aim:</a:t>
          </a:r>
          <a:r>
            <a:rPr lang="en-MU" sz="1800" kern="1200" dirty="0">
              <a:latin typeface="Corbel" panose="020B0503020204020204" pitchFamily="34" charset="0"/>
            </a:rPr>
            <a:t> To strengthen capacity for sustained, integrated, coordinated and collaborative research, innovation and translation for health and wellness; </a:t>
          </a:r>
          <a:endParaRPr lang="en-US" sz="1800" kern="1200" dirty="0">
            <a:latin typeface="Corbel" panose="020B0503020204020204" pitchFamily="34" charset="0"/>
          </a:endParaRPr>
        </a:p>
      </dsp:txBody>
      <dsp:txXfrm>
        <a:off x="0" y="2371661"/>
        <a:ext cx="6871598" cy="1668628"/>
      </dsp:txXfrm>
    </dsp:sp>
    <dsp:sp modelId="{B651EEFA-BF15-493D-95C2-E7EB2A603864}">
      <dsp:nvSpPr>
        <dsp:cNvPr id="0" name=""/>
        <dsp:cNvSpPr/>
      </dsp:nvSpPr>
      <dsp:spPr>
        <a:xfrm>
          <a:off x="0" y="3683456"/>
          <a:ext cx="687159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154AF3-36E3-4992-A711-5E2849498671}">
      <dsp:nvSpPr>
        <dsp:cNvPr id="0" name=""/>
        <dsp:cNvSpPr/>
      </dsp:nvSpPr>
      <dsp:spPr>
        <a:xfrm>
          <a:off x="0" y="4040289"/>
          <a:ext cx="1370293" cy="237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b="1" kern="1200">
              <a:latin typeface="Corbel" panose="020B0503020204020204" pitchFamily="34" charset="0"/>
            </a:rPr>
            <a:t>Objectives:</a:t>
          </a:r>
          <a:endParaRPr lang="en-US" sz="1800" kern="1200">
            <a:latin typeface="Corbel" panose="020B0503020204020204" pitchFamily="34" charset="0"/>
          </a:endParaRPr>
        </a:p>
      </dsp:txBody>
      <dsp:txXfrm>
        <a:off x="0" y="4040289"/>
        <a:ext cx="1370293" cy="2370042"/>
      </dsp:txXfrm>
    </dsp:sp>
    <dsp:sp modelId="{229351F9-DE94-49D0-8B64-BBDBD4396AA5}">
      <dsp:nvSpPr>
        <dsp:cNvPr id="0" name=""/>
        <dsp:cNvSpPr/>
      </dsp:nvSpPr>
      <dsp:spPr>
        <a:xfrm>
          <a:off x="1466718" y="3787391"/>
          <a:ext cx="5378401" cy="740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dirty="0">
              <a:latin typeface="Corbel" panose="020B0503020204020204" pitchFamily="34" charset="0"/>
            </a:rPr>
            <a:t>To identify broad strategic research and innovation directions in Health and Wellness for the country</a:t>
          </a:r>
          <a:endParaRPr lang="en-US" sz="1800" kern="1200" dirty="0">
            <a:latin typeface="Corbel" panose="020B0503020204020204" pitchFamily="34" charset="0"/>
          </a:endParaRPr>
        </a:p>
      </dsp:txBody>
      <dsp:txXfrm>
        <a:off x="1466718" y="3787391"/>
        <a:ext cx="5378401" cy="740638"/>
      </dsp:txXfrm>
    </dsp:sp>
    <dsp:sp modelId="{DA1B0360-1475-44C2-ABEE-8C2494A276F2}">
      <dsp:nvSpPr>
        <dsp:cNvPr id="0" name=""/>
        <dsp:cNvSpPr/>
      </dsp:nvSpPr>
      <dsp:spPr>
        <a:xfrm>
          <a:off x="1359166" y="4539187"/>
          <a:ext cx="548117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DC385B-81E4-4353-BE00-75D126E851C9}">
      <dsp:nvSpPr>
        <dsp:cNvPr id="0" name=""/>
        <dsp:cNvSpPr/>
      </dsp:nvSpPr>
      <dsp:spPr>
        <a:xfrm>
          <a:off x="1473065" y="4576193"/>
          <a:ext cx="5378401" cy="740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dirty="0">
              <a:latin typeface="Corbel" panose="020B0503020204020204" pitchFamily="34" charset="0"/>
            </a:rPr>
            <a:t>To develop and implement sustainable research and innovation initiatives in the health and wellness sector</a:t>
          </a:r>
          <a:endParaRPr lang="en-US" sz="1800" kern="1200" dirty="0">
            <a:latin typeface="Corbel" panose="020B0503020204020204" pitchFamily="34" charset="0"/>
          </a:endParaRPr>
        </a:p>
      </dsp:txBody>
      <dsp:txXfrm>
        <a:off x="1473065" y="4576193"/>
        <a:ext cx="5378401" cy="740638"/>
      </dsp:txXfrm>
    </dsp:sp>
    <dsp:sp modelId="{CA1F9544-BE1C-4EC7-801C-6AB27790EF57}">
      <dsp:nvSpPr>
        <dsp:cNvPr id="0" name=""/>
        <dsp:cNvSpPr/>
      </dsp:nvSpPr>
      <dsp:spPr>
        <a:xfrm>
          <a:off x="1370293" y="5383760"/>
          <a:ext cx="548117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9A19AD-8858-4113-80C8-335ED3D2703C}">
      <dsp:nvSpPr>
        <dsp:cNvPr id="0" name=""/>
        <dsp:cNvSpPr/>
      </dsp:nvSpPr>
      <dsp:spPr>
        <a:xfrm>
          <a:off x="1473065" y="5476505"/>
          <a:ext cx="5396633" cy="740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dirty="0">
              <a:latin typeface="Corbel" panose="020B0503020204020204" pitchFamily="34" charset="0"/>
            </a:rPr>
            <a:t>To generate new knowledge relevant to Health and Wellness and promote its translation into products, services, policies and practices to improve health </a:t>
          </a:r>
          <a:endParaRPr lang="en-US" sz="1800" kern="1200" dirty="0">
            <a:latin typeface="Corbel" panose="020B0503020204020204" pitchFamily="34" charset="0"/>
          </a:endParaRPr>
        </a:p>
      </dsp:txBody>
      <dsp:txXfrm>
        <a:off x="1473065" y="5476505"/>
        <a:ext cx="5396633" cy="740638"/>
      </dsp:txXfrm>
    </dsp:sp>
    <dsp:sp modelId="{FF046DE2-5473-410C-B731-0CAE402AF17F}">
      <dsp:nvSpPr>
        <dsp:cNvPr id="0" name=""/>
        <dsp:cNvSpPr/>
      </dsp:nvSpPr>
      <dsp:spPr>
        <a:xfrm>
          <a:off x="1370293" y="6373300"/>
          <a:ext cx="548117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41848-F3D4-4933-BBE3-E3EE10E773DB}">
      <dsp:nvSpPr>
        <dsp:cNvPr id="0" name=""/>
        <dsp:cNvSpPr/>
      </dsp:nvSpPr>
      <dsp:spPr>
        <a:xfrm>
          <a:off x="0" y="688"/>
          <a:ext cx="10905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7337A3-8119-401A-B3D1-9C6576E91277}">
      <dsp:nvSpPr>
        <dsp:cNvPr id="0" name=""/>
        <dsp:cNvSpPr/>
      </dsp:nvSpPr>
      <dsp:spPr>
        <a:xfrm>
          <a:off x="0" y="688"/>
          <a:ext cx="10905066" cy="80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dirty="0">
              <a:latin typeface="Candara" panose="020E0502030303020204" pitchFamily="34" charset="0"/>
            </a:rPr>
            <a:t>National Sport and Physical Activity Policy (2018 – 2028), Ministry of Youth Empowerment, Sports and Recreation</a:t>
          </a:r>
          <a:endParaRPr lang="en-US" sz="2400" kern="1200" dirty="0">
            <a:latin typeface="Candara" panose="020E0502030303020204" pitchFamily="34" charset="0"/>
          </a:endParaRPr>
        </a:p>
      </dsp:txBody>
      <dsp:txXfrm>
        <a:off x="0" y="688"/>
        <a:ext cx="10905066" cy="805926"/>
      </dsp:txXfrm>
    </dsp:sp>
    <dsp:sp modelId="{EF10F6BC-E875-4793-B6B8-C43FDBD56AEC}">
      <dsp:nvSpPr>
        <dsp:cNvPr id="0" name=""/>
        <dsp:cNvSpPr/>
      </dsp:nvSpPr>
      <dsp:spPr>
        <a:xfrm>
          <a:off x="0" y="806615"/>
          <a:ext cx="10905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C75EF-AB9A-45AF-B2CD-6207EA1F6818}">
      <dsp:nvSpPr>
        <dsp:cNvPr id="0" name=""/>
        <dsp:cNvSpPr/>
      </dsp:nvSpPr>
      <dsp:spPr>
        <a:xfrm>
          <a:off x="0" y="806615"/>
          <a:ext cx="10905066" cy="80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latin typeface="Candara" panose="020E0502030303020204" pitchFamily="34" charset="0"/>
            </a:rPr>
            <a:t>Health Sector Strategic Plan, 2020-2024, Ministry of Health and Wellness</a:t>
          </a:r>
          <a:endParaRPr lang="en-US" sz="2400" kern="1200">
            <a:latin typeface="Candara" panose="020E0502030303020204" pitchFamily="34" charset="0"/>
          </a:endParaRPr>
        </a:p>
      </dsp:txBody>
      <dsp:txXfrm>
        <a:off x="0" y="806615"/>
        <a:ext cx="10905066" cy="805926"/>
      </dsp:txXfrm>
    </dsp:sp>
    <dsp:sp modelId="{B25ADF4A-85D4-4E92-9229-7C9FC77DA376}">
      <dsp:nvSpPr>
        <dsp:cNvPr id="0" name=""/>
        <dsp:cNvSpPr/>
      </dsp:nvSpPr>
      <dsp:spPr>
        <a:xfrm>
          <a:off x="0" y="1612541"/>
          <a:ext cx="10905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EE3AC-F5FF-416E-9FC8-16CEC94A83CF}">
      <dsp:nvSpPr>
        <dsp:cNvPr id="0" name=""/>
        <dsp:cNvSpPr/>
      </dsp:nvSpPr>
      <dsp:spPr>
        <a:xfrm>
          <a:off x="0" y="1612541"/>
          <a:ext cx="10905066" cy="80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latin typeface="Candara" panose="020E0502030303020204" pitchFamily="34" charset="0"/>
            </a:rPr>
            <a:t>Development of a nutraceutical framework and industry in Mauritius</a:t>
          </a:r>
          <a:endParaRPr lang="en-US" sz="2400" kern="1200">
            <a:latin typeface="Candara" panose="020E0502030303020204" pitchFamily="34" charset="0"/>
          </a:endParaRPr>
        </a:p>
      </dsp:txBody>
      <dsp:txXfrm>
        <a:off x="0" y="1612541"/>
        <a:ext cx="10905066" cy="805926"/>
      </dsp:txXfrm>
    </dsp:sp>
    <dsp:sp modelId="{4E7F1CF4-52D5-475E-B90F-35F781A6D97C}">
      <dsp:nvSpPr>
        <dsp:cNvPr id="0" name=""/>
        <dsp:cNvSpPr/>
      </dsp:nvSpPr>
      <dsp:spPr>
        <a:xfrm>
          <a:off x="0" y="2418468"/>
          <a:ext cx="10905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C23EB8-3BD9-4637-A1D7-841B2BE3B104}">
      <dsp:nvSpPr>
        <dsp:cNvPr id="0" name=""/>
        <dsp:cNvSpPr/>
      </dsp:nvSpPr>
      <dsp:spPr>
        <a:xfrm>
          <a:off x="0" y="2418468"/>
          <a:ext cx="10905066" cy="80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latin typeface="Candara" panose="020E0502030303020204" pitchFamily="34" charset="0"/>
            </a:rPr>
            <a:t>Industrial Policy and Strategic Plan of Ministry of Industry (2020-2025).</a:t>
          </a:r>
          <a:endParaRPr lang="en-US" sz="2400" kern="1200">
            <a:latin typeface="Candara" panose="020E0502030303020204" pitchFamily="34" charset="0"/>
          </a:endParaRPr>
        </a:p>
      </dsp:txBody>
      <dsp:txXfrm>
        <a:off x="0" y="2418468"/>
        <a:ext cx="10905066" cy="805926"/>
      </dsp:txXfrm>
    </dsp:sp>
    <dsp:sp modelId="{8A9E0B3C-79DF-47DD-8BFC-1667B8A077E2}">
      <dsp:nvSpPr>
        <dsp:cNvPr id="0" name=""/>
        <dsp:cNvSpPr/>
      </dsp:nvSpPr>
      <dsp:spPr>
        <a:xfrm>
          <a:off x="0" y="3224394"/>
          <a:ext cx="10905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8CBD9-49FD-4526-8D28-DB38332A8518}">
      <dsp:nvSpPr>
        <dsp:cNvPr id="0" name=""/>
        <dsp:cNvSpPr/>
      </dsp:nvSpPr>
      <dsp:spPr>
        <a:xfrm>
          <a:off x="0" y="3224394"/>
          <a:ext cx="10905066" cy="80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latin typeface="Candara" panose="020E0502030303020204" pitchFamily="34" charset="0"/>
            </a:rPr>
            <a:t>Government Programme 2020-2024</a:t>
          </a:r>
          <a:endParaRPr lang="en-US" sz="2400" kern="1200">
            <a:latin typeface="Candara" panose="020E0502030303020204" pitchFamily="34" charset="0"/>
          </a:endParaRPr>
        </a:p>
      </dsp:txBody>
      <dsp:txXfrm>
        <a:off x="0" y="3224394"/>
        <a:ext cx="10905066" cy="805926"/>
      </dsp:txXfrm>
    </dsp:sp>
    <dsp:sp modelId="{2CA6FD38-9E1C-4806-B90F-A1039048AFCD}">
      <dsp:nvSpPr>
        <dsp:cNvPr id="0" name=""/>
        <dsp:cNvSpPr/>
      </dsp:nvSpPr>
      <dsp:spPr>
        <a:xfrm>
          <a:off x="0" y="4030321"/>
          <a:ext cx="10905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64232-111F-42C9-BF19-CF5E7026AA67}">
      <dsp:nvSpPr>
        <dsp:cNvPr id="0" name=""/>
        <dsp:cNvSpPr/>
      </dsp:nvSpPr>
      <dsp:spPr>
        <a:xfrm>
          <a:off x="0" y="4030321"/>
          <a:ext cx="10905066" cy="80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latin typeface="Candara" panose="020E0502030303020204" pitchFamily="34" charset="0"/>
            </a:rPr>
            <a:t>Budget Speech for the last 2 years</a:t>
          </a:r>
          <a:endParaRPr lang="en-US" sz="2400" kern="1200">
            <a:latin typeface="Candara" panose="020E0502030303020204" pitchFamily="34" charset="0"/>
          </a:endParaRPr>
        </a:p>
      </dsp:txBody>
      <dsp:txXfrm>
        <a:off x="0" y="4030321"/>
        <a:ext cx="10905066" cy="805926"/>
      </dsp:txXfrm>
    </dsp:sp>
    <dsp:sp modelId="{C2E00154-D73F-446B-B3B5-4A5BB9EB1A1A}">
      <dsp:nvSpPr>
        <dsp:cNvPr id="0" name=""/>
        <dsp:cNvSpPr/>
      </dsp:nvSpPr>
      <dsp:spPr>
        <a:xfrm>
          <a:off x="0" y="4836247"/>
          <a:ext cx="1090506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02526C-D790-42BE-9B79-8B6FC1AF2680}">
      <dsp:nvSpPr>
        <dsp:cNvPr id="0" name=""/>
        <dsp:cNvSpPr/>
      </dsp:nvSpPr>
      <dsp:spPr>
        <a:xfrm>
          <a:off x="0" y="4836247"/>
          <a:ext cx="10905066" cy="805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1" kern="1200">
              <a:latin typeface="Candara" panose="020E0502030303020204" pitchFamily="34" charset="0"/>
            </a:rPr>
            <a:t>Emerging Sectors for Investment (EDB Website)</a:t>
          </a:r>
          <a:endParaRPr lang="en-US" sz="2400" kern="1200">
            <a:latin typeface="Candara" panose="020E0502030303020204" pitchFamily="34" charset="0"/>
          </a:endParaRPr>
        </a:p>
      </dsp:txBody>
      <dsp:txXfrm>
        <a:off x="0" y="4836247"/>
        <a:ext cx="10905066" cy="8059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EB80E-A572-453F-83A3-ABECCB11C4F3}">
      <dsp:nvSpPr>
        <dsp:cNvPr id="0" name=""/>
        <dsp:cNvSpPr/>
      </dsp:nvSpPr>
      <dsp:spPr>
        <a:xfrm>
          <a:off x="0" y="310577"/>
          <a:ext cx="6982148" cy="25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ECB19AF-B19D-4273-BEDD-CE6A5D813E7F}">
      <dsp:nvSpPr>
        <dsp:cNvPr id="0" name=""/>
        <dsp:cNvSpPr/>
      </dsp:nvSpPr>
      <dsp:spPr>
        <a:xfrm>
          <a:off x="349107" y="162977"/>
          <a:ext cx="5291993" cy="295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736" tIns="0" rIns="184736" bIns="0" numCol="1" spcCol="1270" anchor="ctr" anchorCtr="0">
          <a:noAutofit/>
        </a:bodyPr>
        <a:lstStyle/>
        <a:p>
          <a:pPr marL="0" lvl="0" indent="0" algn="l" defTabSz="800100">
            <a:lnSpc>
              <a:spcPct val="90000"/>
            </a:lnSpc>
            <a:spcBef>
              <a:spcPct val="0"/>
            </a:spcBef>
            <a:spcAft>
              <a:spcPct val="35000"/>
            </a:spcAft>
            <a:buNone/>
          </a:pPr>
          <a:r>
            <a:rPr lang="en-GB" sz="1800" b="1" kern="1200" dirty="0"/>
            <a:t>Clinical Research (Multi-ethnicity/Clinical Trial Act)</a:t>
          </a:r>
          <a:endParaRPr lang="en-US" sz="1800" kern="1200" dirty="0"/>
        </a:p>
      </dsp:txBody>
      <dsp:txXfrm>
        <a:off x="363517" y="177387"/>
        <a:ext cx="5263173" cy="266380"/>
      </dsp:txXfrm>
    </dsp:sp>
    <dsp:sp modelId="{DF72181C-963C-49CD-ABE7-6EF1D2DBDDBE}">
      <dsp:nvSpPr>
        <dsp:cNvPr id="0" name=""/>
        <dsp:cNvSpPr/>
      </dsp:nvSpPr>
      <dsp:spPr>
        <a:xfrm>
          <a:off x="0" y="764177"/>
          <a:ext cx="6982148" cy="252000"/>
        </a:xfrm>
        <a:prstGeom prst="rect">
          <a:avLst/>
        </a:prstGeom>
        <a:solidFill>
          <a:schemeClr val="lt1">
            <a:alpha val="90000"/>
            <a:hueOff val="0"/>
            <a:satOff val="0"/>
            <a:lumOff val="0"/>
            <a:alphaOff val="0"/>
          </a:schemeClr>
        </a:solidFill>
        <a:ln w="6350" cap="flat" cmpd="sng" algn="ctr">
          <a:solidFill>
            <a:schemeClr val="accent2">
              <a:hueOff val="-207909"/>
              <a:satOff val="-11990"/>
              <a:lumOff val="1233"/>
              <a:alphaOff val="0"/>
            </a:schemeClr>
          </a:solidFill>
          <a:prstDash val="solid"/>
          <a:miter lim="800000"/>
        </a:ln>
        <a:effectLst/>
      </dsp:spPr>
      <dsp:style>
        <a:lnRef idx="1">
          <a:scrgbClr r="0" g="0" b="0"/>
        </a:lnRef>
        <a:fillRef idx="1">
          <a:scrgbClr r="0" g="0" b="0"/>
        </a:fillRef>
        <a:effectRef idx="0">
          <a:scrgbClr r="0" g="0" b="0"/>
        </a:effectRef>
        <a:fontRef idx="minor"/>
      </dsp:style>
    </dsp:sp>
    <dsp:sp modelId="{452C9956-0ECF-4C6D-A4FB-8DE475867391}">
      <dsp:nvSpPr>
        <dsp:cNvPr id="0" name=""/>
        <dsp:cNvSpPr/>
      </dsp:nvSpPr>
      <dsp:spPr>
        <a:xfrm>
          <a:off x="349107" y="616577"/>
          <a:ext cx="5291993" cy="295200"/>
        </a:xfrm>
        <a:prstGeom prst="roundRect">
          <a:avLst/>
        </a:prstGeom>
        <a:gradFill rotWithShape="0">
          <a:gsLst>
            <a:gs pos="0">
              <a:schemeClr val="accent2">
                <a:hueOff val="-207909"/>
                <a:satOff val="-11990"/>
                <a:lumOff val="1233"/>
                <a:alphaOff val="0"/>
                <a:satMod val="103000"/>
                <a:lumMod val="102000"/>
                <a:tint val="94000"/>
              </a:schemeClr>
            </a:gs>
            <a:gs pos="50000">
              <a:schemeClr val="accent2">
                <a:hueOff val="-207909"/>
                <a:satOff val="-11990"/>
                <a:lumOff val="1233"/>
                <a:alphaOff val="0"/>
                <a:satMod val="110000"/>
                <a:lumMod val="100000"/>
                <a:shade val="100000"/>
              </a:schemeClr>
            </a:gs>
            <a:gs pos="100000">
              <a:schemeClr val="accent2">
                <a:hueOff val="-207909"/>
                <a:satOff val="-11990"/>
                <a:lumOff val="123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736" tIns="0" rIns="184736" bIns="0" numCol="1" spcCol="1270" anchor="ctr" anchorCtr="0">
          <a:noAutofit/>
        </a:bodyPr>
        <a:lstStyle/>
        <a:p>
          <a:pPr marL="0" lvl="0" indent="0" algn="l" defTabSz="800100">
            <a:lnSpc>
              <a:spcPct val="90000"/>
            </a:lnSpc>
            <a:spcBef>
              <a:spcPct val="0"/>
            </a:spcBef>
            <a:spcAft>
              <a:spcPct val="35000"/>
            </a:spcAft>
            <a:buNone/>
          </a:pPr>
          <a:r>
            <a:rPr lang="en-GB" sz="1800" b="1" kern="1200" dirty="0"/>
            <a:t>Manufacture of Medical devices</a:t>
          </a:r>
          <a:endParaRPr lang="en-US" sz="1800" kern="1200" dirty="0"/>
        </a:p>
      </dsp:txBody>
      <dsp:txXfrm>
        <a:off x="363517" y="630987"/>
        <a:ext cx="5263173" cy="266380"/>
      </dsp:txXfrm>
    </dsp:sp>
    <dsp:sp modelId="{82DEA56C-E6F4-42A3-8506-D3FEDDFDBE4D}">
      <dsp:nvSpPr>
        <dsp:cNvPr id="0" name=""/>
        <dsp:cNvSpPr/>
      </dsp:nvSpPr>
      <dsp:spPr>
        <a:xfrm>
          <a:off x="0" y="1217777"/>
          <a:ext cx="6982148" cy="252000"/>
        </a:xfrm>
        <a:prstGeom prst="rect">
          <a:avLst/>
        </a:prstGeom>
        <a:solidFill>
          <a:schemeClr val="lt1">
            <a:alpha val="90000"/>
            <a:hueOff val="0"/>
            <a:satOff val="0"/>
            <a:lumOff val="0"/>
            <a:alphaOff val="0"/>
          </a:schemeClr>
        </a:solidFill>
        <a:ln w="6350" cap="flat" cmpd="sng" algn="ctr">
          <a:solidFill>
            <a:schemeClr val="accent2">
              <a:hueOff val="-415818"/>
              <a:satOff val="-23979"/>
              <a:lumOff val="24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AC9BFCAA-7A63-471B-B004-E7FD8C34BD6B}">
      <dsp:nvSpPr>
        <dsp:cNvPr id="0" name=""/>
        <dsp:cNvSpPr/>
      </dsp:nvSpPr>
      <dsp:spPr>
        <a:xfrm>
          <a:off x="349107" y="1070177"/>
          <a:ext cx="5291993" cy="295200"/>
        </a:xfrm>
        <a:prstGeom prst="roundRect">
          <a:avLst/>
        </a:prstGeom>
        <a:gradFill rotWithShape="0">
          <a:gsLst>
            <a:gs pos="0">
              <a:schemeClr val="accent2">
                <a:hueOff val="-415818"/>
                <a:satOff val="-23979"/>
                <a:lumOff val="2465"/>
                <a:alphaOff val="0"/>
                <a:satMod val="103000"/>
                <a:lumMod val="102000"/>
                <a:tint val="94000"/>
              </a:schemeClr>
            </a:gs>
            <a:gs pos="50000">
              <a:schemeClr val="accent2">
                <a:hueOff val="-415818"/>
                <a:satOff val="-23979"/>
                <a:lumOff val="2465"/>
                <a:alphaOff val="0"/>
                <a:satMod val="110000"/>
                <a:lumMod val="100000"/>
                <a:shade val="100000"/>
              </a:schemeClr>
            </a:gs>
            <a:gs pos="100000">
              <a:schemeClr val="accent2">
                <a:hueOff val="-415818"/>
                <a:satOff val="-23979"/>
                <a:lumOff val="24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736" tIns="0" rIns="184736" bIns="0" numCol="1" spcCol="1270" anchor="ctr" anchorCtr="0">
          <a:noAutofit/>
        </a:bodyPr>
        <a:lstStyle/>
        <a:p>
          <a:pPr marL="0" lvl="0" indent="0" algn="l" defTabSz="800100">
            <a:lnSpc>
              <a:spcPct val="90000"/>
            </a:lnSpc>
            <a:spcBef>
              <a:spcPct val="0"/>
            </a:spcBef>
            <a:spcAft>
              <a:spcPct val="35000"/>
            </a:spcAft>
            <a:buNone/>
          </a:pPr>
          <a:r>
            <a:rPr lang="en-GB" sz="1800" b="1" kern="1200"/>
            <a:t>Nutraceutical Industry</a:t>
          </a:r>
          <a:endParaRPr lang="en-US" sz="1800" kern="1200"/>
        </a:p>
      </dsp:txBody>
      <dsp:txXfrm>
        <a:off x="363517" y="1084587"/>
        <a:ext cx="5263173" cy="266380"/>
      </dsp:txXfrm>
    </dsp:sp>
    <dsp:sp modelId="{542A6A6A-1E39-48E1-9F21-F436888EE0E2}">
      <dsp:nvSpPr>
        <dsp:cNvPr id="0" name=""/>
        <dsp:cNvSpPr/>
      </dsp:nvSpPr>
      <dsp:spPr>
        <a:xfrm>
          <a:off x="0" y="1671377"/>
          <a:ext cx="6982148" cy="1071000"/>
        </a:xfrm>
        <a:prstGeom prst="rect">
          <a:avLst/>
        </a:prstGeom>
        <a:solidFill>
          <a:schemeClr val="lt1">
            <a:alpha val="90000"/>
            <a:hueOff val="0"/>
            <a:satOff val="0"/>
            <a:lumOff val="0"/>
            <a:alphaOff val="0"/>
          </a:schemeClr>
        </a:solidFill>
        <a:ln w="6350" cap="flat" cmpd="sng" algn="ctr">
          <a:solidFill>
            <a:schemeClr val="accent2">
              <a:hueOff val="-623727"/>
              <a:satOff val="-35969"/>
              <a:lumOff val="369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1892" tIns="208280" rIns="541892" bIns="113792" numCol="1" spcCol="1270" anchor="t" anchorCtr="0">
          <a:noAutofit/>
        </a:bodyPr>
        <a:lstStyle/>
        <a:p>
          <a:pPr marL="171450" lvl="1" indent="-171450" algn="l" defTabSz="711200">
            <a:lnSpc>
              <a:spcPct val="90000"/>
            </a:lnSpc>
            <a:spcBef>
              <a:spcPct val="0"/>
            </a:spcBef>
            <a:spcAft>
              <a:spcPct val="15000"/>
            </a:spcAft>
            <a:buChar char="•"/>
          </a:pPr>
          <a:r>
            <a:rPr lang="en-GB" sz="1600" b="1" kern="1200"/>
            <a:t>Hi-Tech Medicine</a:t>
          </a:r>
          <a:endParaRPr lang="en-US" sz="1600" kern="1200"/>
        </a:p>
        <a:p>
          <a:pPr marL="171450" lvl="1" indent="-171450" algn="l" defTabSz="711200">
            <a:lnSpc>
              <a:spcPct val="90000"/>
            </a:lnSpc>
            <a:spcBef>
              <a:spcPct val="0"/>
            </a:spcBef>
            <a:spcAft>
              <a:spcPct val="15000"/>
            </a:spcAft>
            <a:buChar char="•"/>
          </a:pPr>
          <a:r>
            <a:rPr lang="en-GB" sz="1600" b="1" kern="1200"/>
            <a:t>Telemedicine</a:t>
          </a:r>
          <a:endParaRPr lang="en-US" sz="1600" kern="1200"/>
        </a:p>
        <a:p>
          <a:pPr marL="171450" lvl="1" indent="-171450" algn="l" defTabSz="711200">
            <a:lnSpc>
              <a:spcPct val="90000"/>
            </a:lnSpc>
            <a:spcBef>
              <a:spcPct val="0"/>
            </a:spcBef>
            <a:spcAft>
              <a:spcPct val="15000"/>
            </a:spcAft>
            <a:buChar char="•"/>
          </a:pPr>
          <a:r>
            <a:rPr lang="en-GB" sz="1600" b="1" kern="1200"/>
            <a:t>Medical Tourism</a:t>
          </a:r>
          <a:endParaRPr lang="en-US" sz="1600" kern="1200"/>
        </a:p>
      </dsp:txBody>
      <dsp:txXfrm>
        <a:off x="0" y="1671377"/>
        <a:ext cx="6982148" cy="1071000"/>
      </dsp:txXfrm>
    </dsp:sp>
    <dsp:sp modelId="{D965D1AF-5737-411F-8228-DB5A34F2AF9D}">
      <dsp:nvSpPr>
        <dsp:cNvPr id="0" name=""/>
        <dsp:cNvSpPr/>
      </dsp:nvSpPr>
      <dsp:spPr>
        <a:xfrm>
          <a:off x="349107" y="1523777"/>
          <a:ext cx="5291993" cy="295200"/>
        </a:xfrm>
        <a:prstGeom prst="roundRect">
          <a:avLst/>
        </a:prstGeom>
        <a:gradFill rotWithShape="0">
          <a:gsLst>
            <a:gs pos="0">
              <a:schemeClr val="accent2">
                <a:hueOff val="-623727"/>
                <a:satOff val="-35969"/>
                <a:lumOff val="3698"/>
                <a:alphaOff val="0"/>
                <a:satMod val="103000"/>
                <a:lumMod val="102000"/>
                <a:tint val="94000"/>
              </a:schemeClr>
            </a:gs>
            <a:gs pos="50000">
              <a:schemeClr val="accent2">
                <a:hueOff val="-623727"/>
                <a:satOff val="-35969"/>
                <a:lumOff val="3698"/>
                <a:alphaOff val="0"/>
                <a:satMod val="110000"/>
                <a:lumMod val="100000"/>
                <a:shade val="100000"/>
              </a:schemeClr>
            </a:gs>
            <a:gs pos="100000">
              <a:schemeClr val="accent2">
                <a:hueOff val="-623727"/>
                <a:satOff val="-35969"/>
                <a:lumOff val="36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736" tIns="0" rIns="184736" bIns="0" numCol="1" spcCol="1270" anchor="ctr" anchorCtr="0">
          <a:noAutofit/>
        </a:bodyPr>
        <a:lstStyle/>
        <a:p>
          <a:pPr marL="0" lvl="0" indent="0" algn="l" defTabSz="800100">
            <a:lnSpc>
              <a:spcPct val="90000"/>
            </a:lnSpc>
            <a:spcBef>
              <a:spcPct val="0"/>
            </a:spcBef>
            <a:spcAft>
              <a:spcPct val="35000"/>
            </a:spcAft>
            <a:buNone/>
          </a:pPr>
          <a:r>
            <a:rPr lang="en-GB" sz="1800" b="1" kern="1200"/>
            <a:t>High Value Activities</a:t>
          </a:r>
          <a:endParaRPr lang="en-US" sz="1800" kern="1200"/>
        </a:p>
      </dsp:txBody>
      <dsp:txXfrm>
        <a:off x="363517" y="1538187"/>
        <a:ext cx="5263173" cy="266380"/>
      </dsp:txXfrm>
    </dsp:sp>
    <dsp:sp modelId="{985B4C7A-CE11-4E1D-BE1A-66CD78E8C2E1}">
      <dsp:nvSpPr>
        <dsp:cNvPr id="0" name=""/>
        <dsp:cNvSpPr/>
      </dsp:nvSpPr>
      <dsp:spPr>
        <a:xfrm>
          <a:off x="0" y="2943977"/>
          <a:ext cx="6982148" cy="551250"/>
        </a:xfrm>
        <a:prstGeom prst="rect">
          <a:avLst/>
        </a:prstGeom>
        <a:solidFill>
          <a:schemeClr val="lt1">
            <a:alpha val="90000"/>
            <a:hueOff val="0"/>
            <a:satOff val="0"/>
            <a:lumOff val="0"/>
            <a:alphaOff val="0"/>
          </a:schemeClr>
        </a:solidFill>
        <a:ln w="6350" cap="flat" cmpd="sng" algn="ctr">
          <a:solidFill>
            <a:schemeClr val="accent2">
              <a:hueOff val="-831636"/>
              <a:satOff val="-47959"/>
              <a:lumOff val="493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1892" tIns="208280" rIns="541892" bIns="113792" numCol="1" spcCol="1270" anchor="t" anchorCtr="0">
          <a:noAutofit/>
        </a:bodyPr>
        <a:lstStyle/>
        <a:p>
          <a:pPr marL="171450" lvl="1" indent="-171450" algn="l" defTabSz="711200">
            <a:lnSpc>
              <a:spcPct val="90000"/>
            </a:lnSpc>
            <a:spcBef>
              <a:spcPct val="0"/>
            </a:spcBef>
            <a:spcAft>
              <a:spcPct val="15000"/>
            </a:spcAft>
            <a:buChar char="•"/>
          </a:pPr>
          <a:r>
            <a:rPr lang="en-GB" sz="1600" b="1" kern="1200"/>
            <a:t>New Teaching Hospital at Flacq</a:t>
          </a:r>
          <a:endParaRPr lang="en-US" sz="1600" kern="1200"/>
        </a:p>
      </dsp:txBody>
      <dsp:txXfrm>
        <a:off x="0" y="2943977"/>
        <a:ext cx="6982148" cy="551250"/>
      </dsp:txXfrm>
    </dsp:sp>
    <dsp:sp modelId="{0FC6D2FD-03F0-418C-AE5C-BE7268CCAB30}">
      <dsp:nvSpPr>
        <dsp:cNvPr id="0" name=""/>
        <dsp:cNvSpPr/>
      </dsp:nvSpPr>
      <dsp:spPr>
        <a:xfrm>
          <a:off x="349107" y="2796377"/>
          <a:ext cx="5291993" cy="295200"/>
        </a:xfrm>
        <a:prstGeom prst="roundRect">
          <a:avLst/>
        </a:prstGeom>
        <a:gradFill rotWithShape="0">
          <a:gsLst>
            <a:gs pos="0">
              <a:schemeClr val="accent2">
                <a:hueOff val="-831636"/>
                <a:satOff val="-47959"/>
                <a:lumOff val="4930"/>
                <a:alphaOff val="0"/>
                <a:satMod val="103000"/>
                <a:lumMod val="102000"/>
                <a:tint val="94000"/>
              </a:schemeClr>
            </a:gs>
            <a:gs pos="50000">
              <a:schemeClr val="accent2">
                <a:hueOff val="-831636"/>
                <a:satOff val="-47959"/>
                <a:lumOff val="4930"/>
                <a:alphaOff val="0"/>
                <a:satMod val="110000"/>
                <a:lumMod val="100000"/>
                <a:shade val="100000"/>
              </a:schemeClr>
            </a:gs>
            <a:gs pos="100000">
              <a:schemeClr val="accent2">
                <a:hueOff val="-831636"/>
                <a:satOff val="-47959"/>
                <a:lumOff val="49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736" tIns="0" rIns="184736" bIns="0" numCol="1" spcCol="1270" anchor="ctr" anchorCtr="0">
          <a:noAutofit/>
        </a:bodyPr>
        <a:lstStyle/>
        <a:p>
          <a:pPr marL="0" lvl="0" indent="0" algn="l" defTabSz="800100">
            <a:lnSpc>
              <a:spcPct val="90000"/>
            </a:lnSpc>
            <a:spcBef>
              <a:spcPct val="0"/>
            </a:spcBef>
            <a:spcAft>
              <a:spcPct val="35000"/>
            </a:spcAft>
            <a:buNone/>
          </a:pPr>
          <a:r>
            <a:rPr lang="en-GB" sz="1800" b="1" kern="1200"/>
            <a:t>Medical Education</a:t>
          </a:r>
          <a:endParaRPr lang="en-US" sz="1800" kern="1200"/>
        </a:p>
      </dsp:txBody>
      <dsp:txXfrm>
        <a:off x="363517" y="2810787"/>
        <a:ext cx="5263173" cy="266380"/>
      </dsp:txXfrm>
    </dsp:sp>
    <dsp:sp modelId="{EF26845C-9176-4D76-88DE-31A0259C1DED}">
      <dsp:nvSpPr>
        <dsp:cNvPr id="0" name=""/>
        <dsp:cNvSpPr/>
      </dsp:nvSpPr>
      <dsp:spPr>
        <a:xfrm>
          <a:off x="0" y="3696827"/>
          <a:ext cx="6982148" cy="1039500"/>
        </a:xfrm>
        <a:prstGeom prst="rect">
          <a:avLst/>
        </a:prstGeom>
        <a:solidFill>
          <a:schemeClr val="lt1">
            <a:alpha val="90000"/>
            <a:hueOff val="0"/>
            <a:satOff val="0"/>
            <a:lumOff val="0"/>
            <a:alphaOff val="0"/>
          </a:schemeClr>
        </a:solidFill>
        <a:ln w="6350" cap="flat" cmpd="sng" algn="ctr">
          <a:solidFill>
            <a:schemeClr val="accent2">
              <a:hueOff val="-1039545"/>
              <a:satOff val="-59949"/>
              <a:lumOff val="616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1892" tIns="208280" rIns="541892" bIns="113792"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a:t>Development of a Mauritian Sports Innovation Centre</a:t>
          </a:r>
          <a:endParaRPr lang="en-US" sz="1600" kern="1200" dirty="0"/>
        </a:p>
        <a:p>
          <a:pPr marL="171450" lvl="1" indent="-171450" algn="l" defTabSz="711200">
            <a:lnSpc>
              <a:spcPct val="90000"/>
            </a:lnSpc>
            <a:spcBef>
              <a:spcPct val="0"/>
            </a:spcBef>
            <a:spcAft>
              <a:spcPct val="15000"/>
            </a:spcAft>
            <a:buChar char="•"/>
          </a:pPr>
          <a:r>
            <a:rPr lang="en-GB" sz="1600" b="1" kern="1200" dirty="0"/>
            <a:t>National Sports Complex at Cote </a:t>
          </a:r>
          <a:r>
            <a:rPr lang="en-GB" sz="1600" b="1" kern="1200" dirty="0" err="1"/>
            <a:t>dÓr</a:t>
          </a:r>
          <a:r>
            <a:rPr lang="en-GB" sz="1600" b="1" kern="1200" dirty="0"/>
            <a:t>                                                   (potential Regional Centre for Sports of Innovation)</a:t>
          </a:r>
          <a:endParaRPr lang="en-US" sz="1600" kern="1200" dirty="0"/>
        </a:p>
      </dsp:txBody>
      <dsp:txXfrm>
        <a:off x="0" y="3696827"/>
        <a:ext cx="6982148" cy="1039500"/>
      </dsp:txXfrm>
    </dsp:sp>
    <dsp:sp modelId="{584097A9-5870-402B-AD31-BBB8061EEFDC}">
      <dsp:nvSpPr>
        <dsp:cNvPr id="0" name=""/>
        <dsp:cNvSpPr/>
      </dsp:nvSpPr>
      <dsp:spPr>
        <a:xfrm>
          <a:off x="349107" y="3549227"/>
          <a:ext cx="5291993" cy="295200"/>
        </a:xfrm>
        <a:prstGeom prst="roundRect">
          <a:avLst/>
        </a:prstGeom>
        <a:gradFill rotWithShape="0">
          <a:gsLst>
            <a:gs pos="0">
              <a:schemeClr val="accent2">
                <a:hueOff val="-1039545"/>
                <a:satOff val="-59949"/>
                <a:lumOff val="6163"/>
                <a:alphaOff val="0"/>
                <a:satMod val="103000"/>
                <a:lumMod val="102000"/>
                <a:tint val="94000"/>
              </a:schemeClr>
            </a:gs>
            <a:gs pos="50000">
              <a:schemeClr val="accent2">
                <a:hueOff val="-1039545"/>
                <a:satOff val="-59949"/>
                <a:lumOff val="6163"/>
                <a:alphaOff val="0"/>
                <a:satMod val="110000"/>
                <a:lumMod val="100000"/>
                <a:shade val="100000"/>
              </a:schemeClr>
            </a:gs>
            <a:gs pos="100000">
              <a:schemeClr val="accent2">
                <a:hueOff val="-1039545"/>
                <a:satOff val="-59949"/>
                <a:lumOff val="61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736" tIns="0" rIns="184736" bIns="0" numCol="1" spcCol="1270" anchor="ctr" anchorCtr="0">
          <a:noAutofit/>
        </a:bodyPr>
        <a:lstStyle/>
        <a:p>
          <a:pPr marL="0" lvl="0" indent="0" algn="l" defTabSz="800100">
            <a:lnSpc>
              <a:spcPct val="90000"/>
            </a:lnSpc>
            <a:spcBef>
              <a:spcPct val="0"/>
            </a:spcBef>
            <a:spcAft>
              <a:spcPct val="35000"/>
            </a:spcAft>
            <a:buNone/>
          </a:pPr>
          <a:r>
            <a:rPr lang="en-GB" sz="1800" b="1" kern="1200"/>
            <a:t>Develop a vibrant Sport Economy</a:t>
          </a:r>
          <a:endParaRPr lang="en-US" sz="1800" kern="1200"/>
        </a:p>
      </dsp:txBody>
      <dsp:txXfrm>
        <a:off x="363517" y="3563637"/>
        <a:ext cx="5263173" cy="266380"/>
      </dsp:txXfrm>
    </dsp:sp>
    <dsp:sp modelId="{FF037A65-A9A2-4203-AF8E-C6805485F40F}">
      <dsp:nvSpPr>
        <dsp:cNvPr id="0" name=""/>
        <dsp:cNvSpPr/>
      </dsp:nvSpPr>
      <dsp:spPr>
        <a:xfrm>
          <a:off x="0" y="4937927"/>
          <a:ext cx="6982148" cy="252000"/>
        </a:xfrm>
        <a:prstGeom prst="rect">
          <a:avLst/>
        </a:prstGeom>
        <a:solidFill>
          <a:schemeClr val="lt1">
            <a:alpha val="90000"/>
            <a:hueOff val="0"/>
            <a:satOff val="0"/>
            <a:lumOff val="0"/>
            <a:alphaOff val="0"/>
          </a:schemeClr>
        </a:solidFill>
        <a:ln w="6350" cap="flat" cmpd="sng" algn="ctr">
          <a:solidFill>
            <a:schemeClr val="accent2">
              <a:hueOff val="-1247454"/>
              <a:satOff val="-71938"/>
              <a:lumOff val="7395"/>
              <a:alphaOff val="0"/>
            </a:schemeClr>
          </a:solidFill>
          <a:prstDash val="solid"/>
          <a:miter lim="800000"/>
        </a:ln>
        <a:effectLst/>
      </dsp:spPr>
      <dsp:style>
        <a:lnRef idx="1">
          <a:scrgbClr r="0" g="0" b="0"/>
        </a:lnRef>
        <a:fillRef idx="1">
          <a:scrgbClr r="0" g="0" b="0"/>
        </a:fillRef>
        <a:effectRef idx="0">
          <a:scrgbClr r="0" g="0" b="0"/>
        </a:effectRef>
        <a:fontRef idx="minor"/>
      </dsp:style>
    </dsp:sp>
    <dsp:sp modelId="{BB45BD17-E1BC-47FD-ABD9-04D54672EE2F}">
      <dsp:nvSpPr>
        <dsp:cNvPr id="0" name=""/>
        <dsp:cNvSpPr/>
      </dsp:nvSpPr>
      <dsp:spPr>
        <a:xfrm>
          <a:off x="349107" y="4790327"/>
          <a:ext cx="5291993" cy="295200"/>
        </a:xfrm>
        <a:prstGeom prst="roundRect">
          <a:avLst/>
        </a:prstGeom>
        <a:gradFill rotWithShape="0">
          <a:gsLst>
            <a:gs pos="0">
              <a:schemeClr val="accent2">
                <a:hueOff val="-1247454"/>
                <a:satOff val="-71938"/>
                <a:lumOff val="7395"/>
                <a:alphaOff val="0"/>
                <a:satMod val="103000"/>
                <a:lumMod val="102000"/>
                <a:tint val="94000"/>
              </a:schemeClr>
            </a:gs>
            <a:gs pos="50000">
              <a:schemeClr val="accent2">
                <a:hueOff val="-1247454"/>
                <a:satOff val="-71938"/>
                <a:lumOff val="7395"/>
                <a:alphaOff val="0"/>
                <a:satMod val="110000"/>
                <a:lumMod val="100000"/>
                <a:shade val="100000"/>
              </a:schemeClr>
            </a:gs>
            <a:gs pos="100000">
              <a:schemeClr val="accent2">
                <a:hueOff val="-1247454"/>
                <a:satOff val="-71938"/>
                <a:lumOff val="739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736" tIns="0" rIns="184736" bIns="0" numCol="1" spcCol="1270" anchor="ctr" anchorCtr="0">
          <a:noAutofit/>
        </a:bodyPr>
        <a:lstStyle/>
        <a:p>
          <a:pPr marL="0" lvl="0" indent="0" algn="l" defTabSz="800100">
            <a:lnSpc>
              <a:spcPct val="90000"/>
            </a:lnSpc>
            <a:spcBef>
              <a:spcPct val="0"/>
            </a:spcBef>
            <a:spcAft>
              <a:spcPct val="35000"/>
            </a:spcAft>
            <a:buNone/>
          </a:pPr>
          <a:r>
            <a:rPr lang="en-GB" sz="1800" b="1" kern="1200"/>
            <a:t>Mauritius Institute of Biotechnology</a:t>
          </a:r>
          <a:endParaRPr lang="en-US" sz="1800" kern="1200"/>
        </a:p>
      </dsp:txBody>
      <dsp:txXfrm>
        <a:off x="363517" y="4804737"/>
        <a:ext cx="5263173" cy="266380"/>
      </dsp:txXfrm>
    </dsp:sp>
    <dsp:sp modelId="{7286A3C8-EFA1-404D-9C9E-A614EC7842BB}">
      <dsp:nvSpPr>
        <dsp:cNvPr id="0" name=""/>
        <dsp:cNvSpPr/>
      </dsp:nvSpPr>
      <dsp:spPr>
        <a:xfrm>
          <a:off x="0" y="5391527"/>
          <a:ext cx="6982148" cy="819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1892" tIns="208280" rIns="541892" bIns="113792" numCol="1" spcCol="1270" anchor="t" anchorCtr="0">
          <a:noAutofit/>
        </a:bodyPr>
        <a:lstStyle/>
        <a:p>
          <a:pPr marL="171450" lvl="1" indent="-171450" algn="l" defTabSz="711200">
            <a:lnSpc>
              <a:spcPct val="90000"/>
            </a:lnSpc>
            <a:spcBef>
              <a:spcPct val="0"/>
            </a:spcBef>
            <a:spcAft>
              <a:spcPct val="15000"/>
            </a:spcAft>
            <a:buChar char="•"/>
          </a:pPr>
          <a:r>
            <a:rPr lang="en-GB" sz="1600" b="1" kern="1200"/>
            <a:t>Existing legal framework</a:t>
          </a:r>
          <a:endParaRPr lang="en-US" sz="1600" kern="1200"/>
        </a:p>
        <a:p>
          <a:pPr marL="171450" lvl="1" indent="-171450" algn="l" defTabSz="711200">
            <a:lnSpc>
              <a:spcPct val="90000"/>
            </a:lnSpc>
            <a:spcBef>
              <a:spcPct val="0"/>
            </a:spcBef>
            <a:spcAft>
              <a:spcPct val="15000"/>
            </a:spcAft>
            <a:buChar char="•"/>
          </a:pPr>
          <a:r>
            <a:rPr lang="en-GB" sz="1600" b="1" kern="1200"/>
            <a:t>Academic Chair at University of Mauritius</a:t>
          </a:r>
          <a:endParaRPr lang="en-US" sz="1600" kern="1200"/>
        </a:p>
      </dsp:txBody>
      <dsp:txXfrm>
        <a:off x="0" y="5391527"/>
        <a:ext cx="6982148" cy="819000"/>
      </dsp:txXfrm>
    </dsp:sp>
    <dsp:sp modelId="{BC42CA40-E9DB-4959-A3EA-EAF5195EAC08}">
      <dsp:nvSpPr>
        <dsp:cNvPr id="0" name=""/>
        <dsp:cNvSpPr/>
      </dsp:nvSpPr>
      <dsp:spPr>
        <a:xfrm>
          <a:off x="349107" y="5243927"/>
          <a:ext cx="5291993" cy="2952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736" tIns="0" rIns="184736" bIns="0" numCol="1" spcCol="1270" anchor="ctr" anchorCtr="0">
          <a:noAutofit/>
        </a:bodyPr>
        <a:lstStyle/>
        <a:p>
          <a:pPr marL="0" lvl="0" indent="0" algn="l" defTabSz="800100">
            <a:lnSpc>
              <a:spcPct val="90000"/>
            </a:lnSpc>
            <a:spcBef>
              <a:spcPct val="0"/>
            </a:spcBef>
            <a:spcAft>
              <a:spcPct val="35000"/>
            </a:spcAft>
            <a:buNone/>
          </a:pPr>
          <a:r>
            <a:rPr lang="en-GB" sz="1800" b="1" kern="1200"/>
            <a:t>Ayurvedic and other traditional Medicines</a:t>
          </a:r>
          <a:endParaRPr lang="en-US" sz="1800" kern="1200"/>
        </a:p>
      </dsp:txBody>
      <dsp:txXfrm>
        <a:off x="363517" y="5258337"/>
        <a:ext cx="5263173" cy="266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7027C-BAA1-42FD-B395-D246DD794823}">
      <dsp:nvSpPr>
        <dsp:cNvPr id="0" name=""/>
        <dsp:cNvSpPr/>
      </dsp:nvSpPr>
      <dsp:spPr>
        <a:xfrm>
          <a:off x="5732912" y="2013545"/>
          <a:ext cx="3746444" cy="396797"/>
        </a:xfrm>
        <a:custGeom>
          <a:avLst/>
          <a:gdLst/>
          <a:ahLst/>
          <a:cxnLst/>
          <a:rect l="0" t="0" r="0" b="0"/>
          <a:pathLst>
            <a:path>
              <a:moveTo>
                <a:pt x="0" y="0"/>
              </a:moveTo>
              <a:lnTo>
                <a:pt x="0" y="198398"/>
              </a:lnTo>
              <a:lnTo>
                <a:pt x="3746444" y="198398"/>
              </a:lnTo>
              <a:lnTo>
                <a:pt x="3746444" y="396797"/>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0031E0-04A1-49DD-A1ED-10BB5D00A91E}">
      <dsp:nvSpPr>
        <dsp:cNvPr id="0" name=""/>
        <dsp:cNvSpPr/>
      </dsp:nvSpPr>
      <dsp:spPr>
        <a:xfrm>
          <a:off x="5628016" y="2013545"/>
          <a:ext cx="104896" cy="396797"/>
        </a:xfrm>
        <a:custGeom>
          <a:avLst/>
          <a:gdLst/>
          <a:ahLst/>
          <a:cxnLst/>
          <a:rect l="0" t="0" r="0" b="0"/>
          <a:pathLst>
            <a:path>
              <a:moveTo>
                <a:pt x="104896" y="0"/>
              </a:moveTo>
              <a:lnTo>
                <a:pt x="104896" y="198398"/>
              </a:lnTo>
              <a:lnTo>
                <a:pt x="0" y="198398"/>
              </a:lnTo>
              <a:lnTo>
                <a:pt x="0" y="396797"/>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C19A10-CF8F-4F71-A508-525CA67E30F7}">
      <dsp:nvSpPr>
        <dsp:cNvPr id="0" name=""/>
        <dsp:cNvSpPr/>
      </dsp:nvSpPr>
      <dsp:spPr>
        <a:xfrm>
          <a:off x="1881572" y="2013545"/>
          <a:ext cx="3851340" cy="396797"/>
        </a:xfrm>
        <a:custGeom>
          <a:avLst/>
          <a:gdLst/>
          <a:ahLst/>
          <a:cxnLst/>
          <a:rect l="0" t="0" r="0" b="0"/>
          <a:pathLst>
            <a:path>
              <a:moveTo>
                <a:pt x="3851340" y="0"/>
              </a:moveTo>
              <a:lnTo>
                <a:pt x="3851340" y="198398"/>
              </a:lnTo>
              <a:lnTo>
                <a:pt x="0" y="198398"/>
              </a:lnTo>
              <a:lnTo>
                <a:pt x="0" y="396797"/>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D2587C-88AE-4C0F-A6CC-8FD21B56F747}">
      <dsp:nvSpPr>
        <dsp:cNvPr id="0" name=""/>
        <dsp:cNvSpPr/>
      </dsp:nvSpPr>
      <dsp:spPr>
        <a:xfrm>
          <a:off x="3834758" y="1068790"/>
          <a:ext cx="3796308" cy="944754"/>
        </a:xfrm>
        <a:prstGeom prst="rect">
          <a:avLst/>
        </a:prstGeom>
        <a:solidFill>
          <a:schemeClr val="accent2">
            <a:lumMod val="40000"/>
            <a:lumOff val="60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b="1" kern="1200" dirty="0">
              <a:solidFill>
                <a:schemeClr val="tx1"/>
              </a:solidFill>
              <a:latin typeface="Candara" panose="020E0502030303020204" pitchFamily="34" charset="0"/>
            </a:rPr>
            <a:t>Key Factors to</a:t>
          </a:r>
          <a:endParaRPr lang="en-MU" sz="2700" b="1" kern="1200" dirty="0">
            <a:solidFill>
              <a:schemeClr val="tx1"/>
            </a:solidFill>
            <a:latin typeface="Candara" panose="020E0502030303020204" pitchFamily="34" charset="0"/>
          </a:endParaRPr>
        </a:p>
      </dsp:txBody>
      <dsp:txXfrm>
        <a:off x="3834758" y="1068790"/>
        <a:ext cx="3796308" cy="944754"/>
      </dsp:txXfrm>
    </dsp:sp>
    <dsp:sp modelId="{BE0A506E-364B-4FA9-A24E-DC8C5D323B17}">
      <dsp:nvSpPr>
        <dsp:cNvPr id="0" name=""/>
        <dsp:cNvSpPr/>
      </dsp:nvSpPr>
      <dsp:spPr>
        <a:xfrm>
          <a:off x="8491" y="2410342"/>
          <a:ext cx="3746160" cy="1889802"/>
        </a:xfrm>
        <a:prstGeom prst="rect">
          <a:avLst/>
        </a:prstGeom>
        <a:solidFill>
          <a:schemeClr val="accent6">
            <a:lumMod val="20000"/>
            <a:lumOff val="8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88900" lvl="0" indent="6350" algn="l" defTabSz="800100">
            <a:lnSpc>
              <a:spcPct val="90000"/>
            </a:lnSpc>
            <a:spcBef>
              <a:spcPct val="0"/>
            </a:spcBef>
            <a:spcAft>
              <a:spcPct val="35000"/>
            </a:spcAft>
            <a:buNone/>
          </a:pPr>
          <a:r>
            <a:rPr lang="en-GB" sz="1800" b="1" kern="1200" dirty="0">
              <a:solidFill>
                <a:schemeClr val="tx1"/>
              </a:solidFill>
              <a:latin typeface="Candara" panose="020E0502030303020204" pitchFamily="34" charset="0"/>
            </a:rPr>
            <a:t>Promotion and Support of Health</a:t>
          </a:r>
        </a:p>
        <a:p>
          <a:pPr marL="88900" lvl="0" indent="6350" algn="l" defTabSz="800100">
            <a:lnSpc>
              <a:spcPct val="90000"/>
            </a:lnSpc>
            <a:spcBef>
              <a:spcPct val="0"/>
            </a:spcBef>
            <a:spcAft>
              <a:spcPct val="35000"/>
            </a:spcAft>
            <a:buNone/>
          </a:pPr>
          <a:r>
            <a:rPr lang="en-GB" sz="1800" b="1" kern="1200" dirty="0">
              <a:solidFill>
                <a:schemeClr val="tx1"/>
              </a:solidFill>
              <a:latin typeface="Candara" panose="020E0502030303020204" pitchFamily="34" charset="0"/>
            </a:rPr>
            <a:t>Technology Ecosystem (online medical platform/Telemedicine)</a:t>
          </a:r>
        </a:p>
        <a:p>
          <a:pPr marL="88900" lvl="0" indent="6350" algn="l" defTabSz="800100">
            <a:lnSpc>
              <a:spcPct val="90000"/>
            </a:lnSpc>
            <a:spcBef>
              <a:spcPct val="0"/>
            </a:spcBef>
            <a:spcAft>
              <a:spcPct val="35000"/>
            </a:spcAft>
            <a:buNone/>
          </a:pPr>
          <a:r>
            <a:rPr lang="en-GB" sz="1800" b="1" kern="1200" dirty="0">
              <a:solidFill>
                <a:schemeClr val="tx1"/>
              </a:solidFill>
              <a:latin typeface="Candara" panose="020E0502030303020204" pitchFamily="34" charset="0"/>
            </a:rPr>
            <a:t>Telemedicine</a:t>
          </a:r>
        </a:p>
        <a:p>
          <a:pPr marL="88900" lvl="0" indent="6350" algn="l" defTabSz="800100">
            <a:lnSpc>
              <a:spcPct val="90000"/>
            </a:lnSpc>
            <a:spcBef>
              <a:spcPct val="0"/>
            </a:spcBef>
            <a:spcAft>
              <a:spcPct val="35000"/>
            </a:spcAft>
            <a:buNone/>
          </a:pPr>
          <a:r>
            <a:rPr lang="en-GB" sz="1800" b="1" kern="1200" dirty="0">
              <a:solidFill>
                <a:schemeClr val="tx1"/>
              </a:solidFill>
              <a:latin typeface="Candara" panose="020E0502030303020204" pitchFamily="34" charset="0"/>
            </a:rPr>
            <a:t>Herbal Medicine</a:t>
          </a:r>
          <a:endParaRPr lang="en-MU" sz="1800" b="1" kern="1200" dirty="0">
            <a:solidFill>
              <a:schemeClr val="tx1"/>
            </a:solidFill>
            <a:latin typeface="Candara" panose="020E0502030303020204" pitchFamily="34" charset="0"/>
          </a:endParaRPr>
        </a:p>
      </dsp:txBody>
      <dsp:txXfrm>
        <a:off x="8491" y="2410342"/>
        <a:ext cx="3746160" cy="1889802"/>
      </dsp:txXfrm>
    </dsp:sp>
    <dsp:sp modelId="{4FFA383C-F5A4-4465-9D0B-61D2B9E2936A}">
      <dsp:nvSpPr>
        <dsp:cNvPr id="0" name=""/>
        <dsp:cNvSpPr/>
      </dsp:nvSpPr>
      <dsp:spPr>
        <a:xfrm>
          <a:off x="4151449" y="2410342"/>
          <a:ext cx="2953133" cy="1910889"/>
        </a:xfrm>
        <a:prstGeom prst="rect">
          <a:avLst/>
        </a:prstGeom>
        <a:solidFill>
          <a:schemeClr val="accent6">
            <a:lumMod val="20000"/>
            <a:lumOff val="8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88900" lvl="0" indent="0" algn="l" defTabSz="800100">
            <a:lnSpc>
              <a:spcPct val="90000"/>
            </a:lnSpc>
            <a:spcBef>
              <a:spcPct val="0"/>
            </a:spcBef>
            <a:spcAft>
              <a:spcPct val="35000"/>
            </a:spcAft>
            <a:buNone/>
          </a:pPr>
          <a:r>
            <a:rPr lang="en-GB" sz="1800" b="1" kern="1200" dirty="0">
              <a:solidFill>
                <a:schemeClr val="tx1"/>
              </a:solidFill>
              <a:latin typeface="Candara" panose="020E0502030303020204" pitchFamily="34" charset="0"/>
            </a:rPr>
            <a:t>Transition towards genomic and precision medicine</a:t>
          </a:r>
          <a:endParaRPr lang="en-MU" sz="1800" b="1" kern="1200" dirty="0">
            <a:solidFill>
              <a:schemeClr val="tx1"/>
            </a:solidFill>
            <a:latin typeface="Candara" panose="020E0502030303020204" pitchFamily="34" charset="0"/>
          </a:endParaRPr>
        </a:p>
      </dsp:txBody>
      <dsp:txXfrm>
        <a:off x="4151449" y="2410342"/>
        <a:ext cx="2953133" cy="1910889"/>
      </dsp:txXfrm>
    </dsp:sp>
    <dsp:sp modelId="{B47F9A5D-D871-4BD1-B760-7AD848AC39E4}">
      <dsp:nvSpPr>
        <dsp:cNvPr id="0" name=""/>
        <dsp:cNvSpPr/>
      </dsp:nvSpPr>
      <dsp:spPr>
        <a:xfrm>
          <a:off x="7501380" y="2410342"/>
          <a:ext cx="3955953" cy="1939534"/>
        </a:xfrm>
        <a:prstGeom prst="rect">
          <a:avLst/>
        </a:prstGeom>
        <a:solidFill>
          <a:schemeClr val="accent6">
            <a:lumMod val="20000"/>
            <a:lumOff val="8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88900" lvl="0" indent="0" algn="l" defTabSz="800100">
            <a:lnSpc>
              <a:spcPct val="90000"/>
            </a:lnSpc>
            <a:spcBef>
              <a:spcPct val="0"/>
            </a:spcBef>
            <a:spcAft>
              <a:spcPct val="35000"/>
            </a:spcAft>
            <a:buNone/>
          </a:pPr>
          <a:r>
            <a:rPr lang="en-GB" sz="1800" b="1" kern="1200" dirty="0">
              <a:solidFill>
                <a:schemeClr val="tx1"/>
              </a:solidFill>
              <a:latin typeface="Candara" panose="020E0502030303020204" pitchFamily="34" charset="0"/>
            </a:rPr>
            <a:t>Government Support</a:t>
          </a:r>
        </a:p>
        <a:p>
          <a:pPr marL="88900" lvl="0" indent="0" algn="l" defTabSz="800100">
            <a:lnSpc>
              <a:spcPct val="90000"/>
            </a:lnSpc>
            <a:spcBef>
              <a:spcPct val="0"/>
            </a:spcBef>
            <a:spcAft>
              <a:spcPct val="35000"/>
            </a:spcAft>
            <a:buNone/>
          </a:pPr>
          <a:r>
            <a:rPr lang="en-GB" sz="1800" b="1" kern="1200" dirty="0">
              <a:solidFill>
                <a:schemeClr val="tx1"/>
              </a:solidFill>
              <a:latin typeface="Candara" panose="020E0502030303020204" pitchFamily="34" charset="0"/>
            </a:rPr>
            <a:t>Tax exemption for services using advanced technologies</a:t>
          </a:r>
        </a:p>
        <a:p>
          <a:pPr marL="88900" lvl="0" indent="0" algn="l" defTabSz="800100">
            <a:lnSpc>
              <a:spcPct val="90000"/>
            </a:lnSpc>
            <a:spcBef>
              <a:spcPct val="0"/>
            </a:spcBef>
            <a:spcAft>
              <a:spcPct val="35000"/>
            </a:spcAft>
            <a:buNone/>
          </a:pPr>
          <a:r>
            <a:rPr lang="en-GB" sz="1800" b="1" kern="1200" dirty="0">
              <a:solidFill>
                <a:schemeClr val="tx1"/>
              </a:solidFill>
              <a:latin typeface="Candara" panose="020E0502030303020204" pitchFamily="34" charset="0"/>
            </a:rPr>
            <a:t>Long stay visas for foreigners</a:t>
          </a:r>
        </a:p>
        <a:p>
          <a:pPr marL="88900" lvl="0" indent="0" algn="l" defTabSz="800100">
            <a:lnSpc>
              <a:spcPct val="90000"/>
            </a:lnSpc>
            <a:spcBef>
              <a:spcPct val="0"/>
            </a:spcBef>
            <a:spcAft>
              <a:spcPct val="35000"/>
            </a:spcAft>
            <a:buNone/>
          </a:pPr>
          <a:r>
            <a:rPr lang="en-GB" sz="1800" b="1" kern="1200" dirty="0">
              <a:solidFill>
                <a:schemeClr val="tx1"/>
              </a:solidFill>
              <a:latin typeface="Candara" panose="020E0502030303020204" pitchFamily="34" charset="0"/>
            </a:rPr>
            <a:t>Silver economy</a:t>
          </a:r>
        </a:p>
      </dsp:txBody>
      <dsp:txXfrm>
        <a:off x="7501380" y="2410342"/>
        <a:ext cx="3955953" cy="1939534"/>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D3B7F-E0A8-4375-8B7D-174A1AC423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U"/>
          </a:p>
        </p:txBody>
      </p:sp>
      <p:sp>
        <p:nvSpPr>
          <p:cNvPr id="3" name="Subtitle 2">
            <a:extLst>
              <a:ext uri="{FF2B5EF4-FFF2-40B4-BE49-F238E27FC236}">
                <a16:creationId xmlns:a16="http://schemas.microsoft.com/office/drawing/2014/main" id="{185D28F3-1EB9-4ADC-AAF5-7A288FEB2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U"/>
          </a:p>
        </p:txBody>
      </p:sp>
      <p:sp>
        <p:nvSpPr>
          <p:cNvPr id="4" name="Date Placeholder 3">
            <a:extLst>
              <a:ext uri="{FF2B5EF4-FFF2-40B4-BE49-F238E27FC236}">
                <a16:creationId xmlns:a16="http://schemas.microsoft.com/office/drawing/2014/main" id="{FCD1EA66-680D-4213-80E1-FB0872B322FB}"/>
              </a:ext>
            </a:extLst>
          </p:cNvPr>
          <p:cNvSpPr>
            <a:spLocks noGrp="1"/>
          </p:cNvSpPr>
          <p:nvPr>
            <p:ph type="dt" sz="half" idx="10"/>
          </p:nvPr>
        </p:nvSpPr>
        <p:spPr/>
        <p:txBody>
          <a:bodyPr/>
          <a:lstStyle/>
          <a:p>
            <a:fld id="{672FD94F-391F-42AF-8C08-C4543120310D}" type="datetimeFigureOut">
              <a:rPr lang="en-MU" smtClean="0"/>
              <a:t>27/04/2022</a:t>
            </a:fld>
            <a:endParaRPr lang="en-MU"/>
          </a:p>
        </p:txBody>
      </p:sp>
      <p:sp>
        <p:nvSpPr>
          <p:cNvPr id="5" name="Footer Placeholder 4">
            <a:extLst>
              <a:ext uri="{FF2B5EF4-FFF2-40B4-BE49-F238E27FC236}">
                <a16:creationId xmlns:a16="http://schemas.microsoft.com/office/drawing/2014/main" id="{7C748D45-3899-4405-9D41-CBA80D95B44F}"/>
              </a:ext>
            </a:extLst>
          </p:cNvPr>
          <p:cNvSpPr>
            <a:spLocks noGrp="1"/>
          </p:cNvSpPr>
          <p:nvPr>
            <p:ph type="ftr" sz="quarter" idx="11"/>
          </p:nvPr>
        </p:nvSpPr>
        <p:spPr/>
        <p:txBody>
          <a:bodyPr/>
          <a:lstStyle/>
          <a:p>
            <a:endParaRPr lang="en-MU"/>
          </a:p>
        </p:txBody>
      </p:sp>
      <p:sp>
        <p:nvSpPr>
          <p:cNvPr id="6" name="Slide Number Placeholder 5">
            <a:extLst>
              <a:ext uri="{FF2B5EF4-FFF2-40B4-BE49-F238E27FC236}">
                <a16:creationId xmlns:a16="http://schemas.microsoft.com/office/drawing/2014/main" id="{466962B0-BEF1-4B5A-8661-B0839F2ECB34}"/>
              </a:ext>
            </a:extLst>
          </p:cNvPr>
          <p:cNvSpPr>
            <a:spLocks noGrp="1"/>
          </p:cNvSpPr>
          <p:nvPr>
            <p:ph type="sldNum" sz="quarter" idx="12"/>
          </p:nvPr>
        </p:nvSpPr>
        <p:spPr/>
        <p:txBody>
          <a:bodyPr/>
          <a:lstStyle/>
          <a:p>
            <a:fld id="{1C7F74C2-8708-4B79-9E18-357EA1016F82}" type="slidenum">
              <a:rPr lang="en-MU" smtClean="0"/>
              <a:t>‹#›</a:t>
            </a:fld>
            <a:endParaRPr lang="en-MU"/>
          </a:p>
        </p:txBody>
      </p:sp>
    </p:spTree>
    <p:extLst>
      <p:ext uri="{BB962C8B-B14F-4D97-AF65-F5344CB8AC3E}">
        <p14:creationId xmlns:p14="http://schemas.microsoft.com/office/powerpoint/2010/main" val="140195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F237-536D-4C5C-8FC4-79CC0D5E18DC}"/>
              </a:ext>
            </a:extLst>
          </p:cNvPr>
          <p:cNvSpPr>
            <a:spLocks noGrp="1"/>
          </p:cNvSpPr>
          <p:nvPr>
            <p:ph type="title"/>
          </p:nvPr>
        </p:nvSpPr>
        <p:spPr/>
        <p:txBody>
          <a:bodyPr/>
          <a:lstStyle/>
          <a:p>
            <a:r>
              <a:rPr lang="en-US"/>
              <a:t>Click to edit Master title style</a:t>
            </a:r>
            <a:endParaRPr lang="en-MU"/>
          </a:p>
        </p:txBody>
      </p:sp>
      <p:sp>
        <p:nvSpPr>
          <p:cNvPr id="3" name="Vertical Text Placeholder 2">
            <a:extLst>
              <a:ext uri="{FF2B5EF4-FFF2-40B4-BE49-F238E27FC236}">
                <a16:creationId xmlns:a16="http://schemas.microsoft.com/office/drawing/2014/main" id="{D511556B-DBB7-4A4C-BF12-5AB7B2E50E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U"/>
          </a:p>
        </p:txBody>
      </p:sp>
      <p:sp>
        <p:nvSpPr>
          <p:cNvPr id="4" name="Date Placeholder 3">
            <a:extLst>
              <a:ext uri="{FF2B5EF4-FFF2-40B4-BE49-F238E27FC236}">
                <a16:creationId xmlns:a16="http://schemas.microsoft.com/office/drawing/2014/main" id="{14813848-FFCE-42CE-BE4B-27C1E58C6D66}"/>
              </a:ext>
            </a:extLst>
          </p:cNvPr>
          <p:cNvSpPr>
            <a:spLocks noGrp="1"/>
          </p:cNvSpPr>
          <p:nvPr>
            <p:ph type="dt" sz="half" idx="10"/>
          </p:nvPr>
        </p:nvSpPr>
        <p:spPr/>
        <p:txBody>
          <a:bodyPr/>
          <a:lstStyle/>
          <a:p>
            <a:fld id="{672FD94F-391F-42AF-8C08-C4543120310D}" type="datetimeFigureOut">
              <a:rPr lang="en-MU" smtClean="0"/>
              <a:t>27/04/2022</a:t>
            </a:fld>
            <a:endParaRPr lang="en-MU"/>
          </a:p>
        </p:txBody>
      </p:sp>
      <p:sp>
        <p:nvSpPr>
          <p:cNvPr id="5" name="Footer Placeholder 4">
            <a:extLst>
              <a:ext uri="{FF2B5EF4-FFF2-40B4-BE49-F238E27FC236}">
                <a16:creationId xmlns:a16="http://schemas.microsoft.com/office/drawing/2014/main" id="{C0598C55-F33F-4E97-8EC1-DA38B90D279D}"/>
              </a:ext>
            </a:extLst>
          </p:cNvPr>
          <p:cNvSpPr>
            <a:spLocks noGrp="1"/>
          </p:cNvSpPr>
          <p:nvPr>
            <p:ph type="ftr" sz="quarter" idx="11"/>
          </p:nvPr>
        </p:nvSpPr>
        <p:spPr/>
        <p:txBody>
          <a:bodyPr/>
          <a:lstStyle/>
          <a:p>
            <a:endParaRPr lang="en-MU"/>
          </a:p>
        </p:txBody>
      </p:sp>
      <p:sp>
        <p:nvSpPr>
          <p:cNvPr id="6" name="Slide Number Placeholder 5">
            <a:extLst>
              <a:ext uri="{FF2B5EF4-FFF2-40B4-BE49-F238E27FC236}">
                <a16:creationId xmlns:a16="http://schemas.microsoft.com/office/drawing/2014/main" id="{E651D946-4987-4532-873B-4634AE58F062}"/>
              </a:ext>
            </a:extLst>
          </p:cNvPr>
          <p:cNvSpPr>
            <a:spLocks noGrp="1"/>
          </p:cNvSpPr>
          <p:nvPr>
            <p:ph type="sldNum" sz="quarter" idx="12"/>
          </p:nvPr>
        </p:nvSpPr>
        <p:spPr/>
        <p:txBody>
          <a:bodyPr/>
          <a:lstStyle/>
          <a:p>
            <a:fld id="{1C7F74C2-8708-4B79-9E18-357EA1016F82}" type="slidenum">
              <a:rPr lang="en-MU" smtClean="0"/>
              <a:t>‹#›</a:t>
            </a:fld>
            <a:endParaRPr lang="en-MU"/>
          </a:p>
        </p:txBody>
      </p:sp>
    </p:spTree>
    <p:extLst>
      <p:ext uri="{BB962C8B-B14F-4D97-AF65-F5344CB8AC3E}">
        <p14:creationId xmlns:p14="http://schemas.microsoft.com/office/powerpoint/2010/main" val="67023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131C2E-70A2-43FC-A6D5-EC326B226E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U"/>
          </a:p>
        </p:txBody>
      </p:sp>
      <p:sp>
        <p:nvSpPr>
          <p:cNvPr id="3" name="Vertical Text Placeholder 2">
            <a:extLst>
              <a:ext uri="{FF2B5EF4-FFF2-40B4-BE49-F238E27FC236}">
                <a16:creationId xmlns:a16="http://schemas.microsoft.com/office/drawing/2014/main" id="{A0FF2054-F0BE-4C3F-B49E-E7129D9CC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U"/>
          </a:p>
        </p:txBody>
      </p:sp>
      <p:sp>
        <p:nvSpPr>
          <p:cNvPr id="4" name="Date Placeholder 3">
            <a:extLst>
              <a:ext uri="{FF2B5EF4-FFF2-40B4-BE49-F238E27FC236}">
                <a16:creationId xmlns:a16="http://schemas.microsoft.com/office/drawing/2014/main" id="{3CD26081-8676-474F-AF82-DA7EE0E26AA3}"/>
              </a:ext>
            </a:extLst>
          </p:cNvPr>
          <p:cNvSpPr>
            <a:spLocks noGrp="1"/>
          </p:cNvSpPr>
          <p:nvPr>
            <p:ph type="dt" sz="half" idx="10"/>
          </p:nvPr>
        </p:nvSpPr>
        <p:spPr/>
        <p:txBody>
          <a:bodyPr/>
          <a:lstStyle/>
          <a:p>
            <a:fld id="{672FD94F-391F-42AF-8C08-C4543120310D}" type="datetimeFigureOut">
              <a:rPr lang="en-MU" smtClean="0"/>
              <a:t>27/04/2022</a:t>
            </a:fld>
            <a:endParaRPr lang="en-MU"/>
          </a:p>
        </p:txBody>
      </p:sp>
      <p:sp>
        <p:nvSpPr>
          <p:cNvPr id="5" name="Footer Placeholder 4">
            <a:extLst>
              <a:ext uri="{FF2B5EF4-FFF2-40B4-BE49-F238E27FC236}">
                <a16:creationId xmlns:a16="http://schemas.microsoft.com/office/drawing/2014/main" id="{E06186C5-D244-4BB4-9032-931D32B78897}"/>
              </a:ext>
            </a:extLst>
          </p:cNvPr>
          <p:cNvSpPr>
            <a:spLocks noGrp="1"/>
          </p:cNvSpPr>
          <p:nvPr>
            <p:ph type="ftr" sz="quarter" idx="11"/>
          </p:nvPr>
        </p:nvSpPr>
        <p:spPr/>
        <p:txBody>
          <a:bodyPr/>
          <a:lstStyle/>
          <a:p>
            <a:endParaRPr lang="en-MU"/>
          </a:p>
        </p:txBody>
      </p:sp>
      <p:sp>
        <p:nvSpPr>
          <p:cNvPr id="6" name="Slide Number Placeholder 5">
            <a:extLst>
              <a:ext uri="{FF2B5EF4-FFF2-40B4-BE49-F238E27FC236}">
                <a16:creationId xmlns:a16="http://schemas.microsoft.com/office/drawing/2014/main" id="{428DCC74-E88E-401A-9CB2-759AD2B90811}"/>
              </a:ext>
            </a:extLst>
          </p:cNvPr>
          <p:cNvSpPr>
            <a:spLocks noGrp="1"/>
          </p:cNvSpPr>
          <p:nvPr>
            <p:ph type="sldNum" sz="quarter" idx="12"/>
          </p:nvPr>
        </p:nvSpPr>
        <p:spPr/>
        <p:txBody>
          <a:bodyPr/>
          <a:lstStyle/>
          <a:p>
            <a:fld id="{1C7F74C2-8708-4B79-9E18-357EA1016F82}" type="slidenum">
              <a:rPr lang="en-MU" smtClean="0"/>
              <a:t>‹#›</a:t>
            </a:fld>
            <a:endParaRPr lang="en-MU"/>
          </a:p>
        </p:txBody>
      </p:sp>
    </p:spTree>
    <p:extLst>
      <p:ext uri="{BB962C8B-B14F-4D97-AF65-F5344CB8AC3E}">
        <p14:creationId xmlns:p14="http://schemas.microsoft.com/office/powerpoint/2010/main" val="152047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4291-8ADC-4626-AB83-6D139F497B7C}"/>
              </a:ext>
            </a:extLst>
          </p:cNvPr>
          <p:cNvSpPr>
            <a:spLocks noGrp="1"/>
          </p:cNvSpPr>
          <p:nvPr>
            <p:ph type="title"/>
          </p:nvPr>
        </p:nvSpPr>
        <p:spPr/>
        <p:txBody>
          <a:bodyPr/>
          <a:lstStyle/>
          <a:p>
            <a:r>
              <a:rPr lang="en-US"/>
              <a:t>Click to edit Master title style</a:t>
            </a:r>
            <a:endParaRPr lang="en-MU"/>
          </a:p>
        </p:txBody>
      </p:sp>
      <p:sp>
        <p:nvSpPr>
          <p:cNvPr id="3" name="Content Placeholder 2">
            <a:extLst>
              <a:ext uri="{FF2B5EF4-FFF2-40B4-BE49-F238E27FC236}">
                <a16:creationId xmlns:a16="http://schemas.microsoft.com/office/drawing/2014/main" id="{C03037C4-3872-4BDD-8C05-47E17ACECF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U"/>
          </a:p>
        </p:txBody>
      </p:sp>
      <p:sp>
        <p:nvSpPr>
          <p:cNvPr id="4" name="Date Placeholder 3">
            <a:extLst>
              <a:ext uri="{FF2B5EF4-FFF2-40B4-BE49-F238E27FC236}">
                <a16:creationId xmlns:a16="http://schemas.microsoft.com/office/drawing/2014/main" id="{A59D5362-0CF5-4855-ABB2-3D7AE34865E5}"/>
              </a:ext>
            </a:extLst>
          </p:cNvPr>
          <p:cNvSpPr>
            <a:spLocks noGrp="1"/>
          </p:cNvSpPr>
          <p:nvPr>
            <p:ph type="dt" sz="half" idx="10"/>
          </p:nvPr>
        </p:nvSpPr>
        <p:spPr/>
        <p:txBody>
          <a:bodyPr/>
          <a:lstStyle/>
          <a:p>
            <a:fld id="{672FD94F-391F-42AF-8C08-C4543120310D}" type="datetimeFigureOut">
              <a:rPr lang="en-MU" smtClean="0"/>
              <a:t>27/04/2022</a:t>
            </a:fld>
            <a:endParaRPr lang="en-MU"/>
          </a:p>
        </p:txBody>
      </p:sp>
      <p:sp>
        <p:nvSpPr>
          <p:cNvPr id="5" name="Footer Placeholder 4">
            <a:extLst>
              <a:ext uri="{FF2B5EF4-FFF2-40B4-BE49-F238E27FC236}">
                <a16:creationId xmlns:a16="http://schemas.microsoft.com/office/drawing/2014/main" id="{43CC4E79-C018-49AC-9641-CAC23EA594AB}"/>
              </a:ext>
            </a:extLst>
          </p:cNvPr>
          <p:cNvSpPr>
            <a:spLocks noGrp="1"/>
          </p:cNvSpPr>
          <p:nvPr>
            <p:ph type="ftr" sz="quarter" idx="11"/>
          </p:nvPr>
        </p:nvSpPr>
        <p:spPr/>
        <p:txBody>
          <a:bodyPr/>
          <a:lstStyle/>
          <a:p>
            <a:endParaRPr lang="en-MU"/>
          </a:p>
        </p:txBody>
      </p:sp>
      <p:sp>
        <p:nvSpPr>
          <p:cNvPr id="6" name="Slide Number Placeholder 5">
            <a:extLst>
              <a:ext uri="{FF2B5EF4-FFF2-40B4-BE49-F238E27FC236}">
                <a16:creationId xmlns:a16="http://schemas.microsoft.com/office/drawing/2014/main" id="{429160D9-8718-48F6-88CC-EB14325FA331}"/>
              </a:ext>
            </a:extLst>
          </p:cNvPr>
          <p:cNvSpPr>
            <a:spLocks noGrp="1"/>
          </p:cNvSpPr>
          <p:nvPr>
            <p:ph type="sldNum" sz="quarter" idx="12"/>
          </p:nvPr>
        </p:nvSpPr>
        <p:spPr/>
        <p:txBody>
          <a:bodyPr/>
          <a:lstStyle/>
          <a:p>
            <a:fld id="{1C7F74C2-8708-4B79-9E18-357EA1016F82}" type="slidenum">
              <a:rPr lang="en-MU" smtClean="0"/>
              <a:t>‹#›</a:t>
            </a:fld>
            <a:endParaRPr lang="en-MU"/>
          </a:p>
        </p:txBody>
      </p:sp>
    </p:spTree>
    <p:extLst>
      <p:ext uri="{BB962C8B-B14F-4D97-AF65-F5344CB8AC3E}">
        <p14:creationId xmlns:p14="http://schemas.microsoft.com/office/powerpoint/2010/main" val="380059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78C5-3016-4219-97B4-A14684F5D2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U"/>
          </a:p>
        </p:txBody>
      </p:sp>
      <p:sp>
        <p:nvSpPr>
          <p:cNvPr id="3" name="Text Placeholder 2">
            <a:extLst>
              <a:ext uri="{FF2B5EF4-FFF2-40B4-BE49-F238E27FC236}">
                <a16:creationId xmlns:a16="http://schemas.microsoft.com/office/drawing/2014/main" id="{46ADCA9F-32AC-4A46-8B42-42BA8E16FB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4ECB50-D635-4551-AEC0-42FFF5D0DB39}"/>
              </a:ext>
            </a:extLst>
          </p:cNvPr>
          <p:cNvSpPr>
            <a:spLocks noGrp="1"/>
          </p:cNvSpPr>
          <p:nvPr>
            <p:ph type="dt" sz="half" idx="10"/>
          </p:nvPr>
        </p:nvSpPr>
        <p:spPr/>
        <p:txBody>
          <a:bodyPr/>
          <a:lstStyle/>
          <a:p>
            <a:fld id="{672FD94F-391F-42AF-8C08-C4543120310D}" type="datetimeFigureOut">
              <a:rPr lang="en-MU" smtClean="0"/>
              <a:t>27/04/2022</a:t>
            </a:fld>
            <a:endParaRPr lang="en-MU"/>
          </a:p>
        </p:txBody>
      </p:sp>
      <p:sp>
        <p:nvSpPr>
          <p:cNvPr id="5" name="Footer Placeholder 4">
            <a:extLst>
              <a:ext uri="{FF2B5EF4-FFF2-40B4-BE49-F238E27FC236}">
                <a16:creationId xmlns:a16="http://schemas.microsoft.com/office/drawing/2014/main" id="{70A7D980-510C-45B3-BC7C-A03A0CD85402}"/>
              </a:ext>
            </a:extLst>
          </p:cNvPr>
          <p:cNvSpPr>
            <a:spLocks noGrp="1"/>
          </p:cNvSpPr>
          <p:nvPr>
            <p:ph type="ftr" sz="quarter" idx="11"/>
          </p:nvPr>
        </p:nvSpPr>
        <p:spPr/>
        <p:txBody>
          <a:bodyPr/>
          <a:lstStyle/>
          <a:p>
            <a:endParaRPr lang="en-MU"/>
          </a:p>
        </p:txBody>
      </p:sp>
      <p:sp>
        <p:nvSpPr>
          <p:cNvPr id="6" name="Slide Number Placeholder 5">
            <a:extLst>
              <a:ext uri="{FF2B5EF4-FFF2-40B4-BE49-F238E27FC236}">
                <a16:creationId xmlns:a16="http://schemas.microsoft.com/office/drawing/2014/main" id="{4AE0AA73-A073-4AAA-9398-E00012FA3CBC}"/>
              </a:ext>
            </a:extLst>
          </p:cNvPr>
          <p:cNvSpPr>
            <a:spLocks noGrp="1"/>
          </p:cNvSpPr>
          <p:nvPr>
            <p:ph type="sldNum" sz="quarter" idx="12"/>
          </p:nvPr>
        </p:nvSpPr>
        <p:spPr/>
        <p:txBody>
          <a:bodyPr/>
          <a:lstStyle/>
          <a:p>
            <a:fld id="{1C7F74C2-8708-4B79-9E18-357EA1016F82}" type="slidenum">
              <a:rPr lang="en-MU" smtClean="0"/>
              <a:t>‹#›</a:t>
            </a:fld>
            <a:endParaRPr lang="en-MU"/>
          </a:p>
        </p:txBody>
      </p:sp>
    </p:spTree>
    <p:extLst>
      <p:ext uri="{BB962C8B-B14F-4D97-AF65-F5344CB8AC3E}">
        <p14:creationId xmlns:p14="http://schemas.microsoft.com/office/powerpoint/2010/main" val="281927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2A7A-893F-4744-960F-F5347BC11349}"/>
              </a:ext>
            </a:extLst>
          </p:cNvPr>
          <p:cNvSpPr>
            <a:spLocks noGrp="1"/>
          </p:cNvSpPr>
          <p:nvPr>
            <p:ph type="title"/>
          </p:nvPr>
        </p:nvSpPr>
        <p:spPr/>
        <p:txBody>
          <a:bodyPr/>
          <a:lstStyle/>
          <a:p>
            <a:r>
              <a:rPr lang="en-US"/>
              <a:t>Click to edit Master title style</a:t>
            </a:r>
            <a:endParaRPr lang="en-MU"/>
          </a:p>
        </p:txBody>
      </p:sp>
      <p:sp>
        <p:nvSpPr>
          <p:cNvPr id="3" name="Content Placeholder 2">
            <a:extLst>
              <a:ext uri="{FF2B5EF4-FFF2-40B4-BE49-F238E27FC236}">
                <a16:creationId xmlns:a16="http://schemas.microsoft.com/office/drawing/2014/main" id="{B07ECFFB-4731-4ECE-9B6F-62CF78BD5D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U"/>
          </a:p>
        </p:txBody>
      </p:sp>
      <p:sp>
        <p:nvSpPr>
          <p:cNvPr id="4" name="Content Placeholder 3">
            <a:extLst>
              <a:ext uri="{FF2B5EF4-FFF2-40B4-BE49-F238E27FC236}">
                <a16:creationId xmlns:a16="http://schemas.microsoft.com/office/drawing/2014/main" id="{3074AE60-17D9-4B88-9E06-FDB4E3AEC1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U"/>
          </a:p>
        </p:txBody>
      </p:sp>
      <p:sp>
        <p:nvSpPr>
          <p:cNvPr id="5" name="Date Placeholder 4">
            <a:extLst>
              <a:ext uri="{FF2B5EF4-FFF2-40B4-BE49-F238E27FC236}">
                <a16:creationId xmlns:a16="http://schemas.microsoft.com/office/drawing/2014/main" id="{B027A863-C1B3-49CB-91EF-3D86CD5B0FF6}"/>
              </a:ext>
            </a:extLst>
          </p:cNvPr>
          <p:cNvSpPr>
            <a:spLocks noGrp="1"/>
          </p:cNvSpPr>
          <p:nvPr>
            <p:ph type="dt" sz="half" idx="10"/>
          </p:nvPr>
        </p:nvSpPr>
        <p:spPr/>
        <p:txBody>
          <a:bodyPr/>
          <a:lstStyle/>
          <a:p>
            <a:fld id="{672FD94F-391F-42AF-8C08-C4543120310D}" type="datetimeFigureOut">
              <a:rPr lang="en-MU" smtClean="0"/>
              <a:t>27/04/2022</a:t>
            </a:fld>
            <a:endParaRPr lang="en-MU"/>
          </a:p>
        </p:txBody>
      </p:sp>
      <p:sp>
        <p:nvSpPr>
          <p:cNvPr id="6" name="Footer Placeholder 5">
            <a:extLst>
              <a:ext uri="{FF2B5EF4-FFF2-40B4-BE49-F238E27FC236}">
                <a16:creationId xmlns:a16="http://schemas.microsoft.com/office/drawing/2014/main" id="{ABC81006-1FC0-455F-8ABF-BAA0B0584789}"/>
              </a:ext>
            </a:extLst>
          </p:cNvPr>
          <p:cNvSpPr>
            <a:spLocks noGrp="1"/>
          </p:cNvSpPr>
          <p:nvPr>
            <p:ph type="ftr" sz="quarter" idx="11"/>
          </p:nvPr>
        </p:nvSpPr>
        <p:spPr/>
        <p:txBody>
          <a:bodyPr/>
          <a:lstStyle/>
          <a:p>
            <a:endParaRPr lang="en-MU"/>
          </a:p>
        </p:txBody>
      </p:sp>
      <p:sp>
        <p:nvSpPr>
          <p:cNvPr id="7" name="Slide Number Placeholder 6">
            <a:extLst>
              <a:ext uri="{FF2B5EF4-FFF2-40B4-BE49-F238E27FC236}">
                <a16:creationId xmlns:a16="http://schemas.microsoft.com/office/drawing/2014/main" id="{04AD80FA-CDF4-4C40-AC66-F3A704112AA8}"/>
              </a:ext>
            </a:extLst>
          </p:cNvPr>
          <p:cNvSpPr>
            <a:spLocks noGrp="1"/>
          </p:cNvSpPr>
          <p:nvPr>
            <p:ph type="sldNum" sz="quarter" idx="12"/>
          </p:nvPr>
        </p:nvSpPr>
        <p:spPr/>
        <p:txBody>
          <a:bodyPr/>
          <a:lstStyle/>
          <a:p>
            <a:fld id="{1C7F74C2-8708-4B79-9E18-357EA1016F82}" type="slidenum">
              <a:rPr lang="en-MU" smtClean="0"/>
              <a:t>‹#›</a:t>
            </a:fld>
            <a:endParaRPr lang="en-MU"/>
          </a:p>
        </p:txBody>
      </p:sp>
    </p:spTree>
    <p:extLst>
      <p:ext uri="{BB962C8B-B14F-4D97-AF65-F5344CB8AC3E}">
        <p14:creationId xmlns:p14="http://schemas.microsoft.com/office/powerpoint/2010/main" val="270870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8BAF-F8BE-46AD-A405-6AF7FF59A301}"/>
              </a:ext>
            </a:extLst>
          </p:cNvPr>
          <p:cNvSpPr>
            <a:spLocks noGrp="1"/>
          </p:cNvSpPr>
          <p:nvPr>
            <p:ph type="title"/>
          </p:nvPr>
        </p:nvSpPr>
        <p:spPr>
          <a:xfrm>
            <a:off x="839788" y="365125"/>
            <a:ext cx="10515600" cy="1325563"/>
          </a:xfrm>
        </p:spPr>
        <p:txBody>
          <a:bodyPr/>
          <a:lstStyle/>
          <a:p>
            <a:r>
              <a:rPr lang="en-US"/>
              <a:t>Click to edit Master title style</a:t>
            </a:r>
            <a:endParaRPr lang="en-MU"/>
          </a:p>
        </p:txBody>
      </p:sp>
      <p:sp>
        <p:nvSpPr>
          <p:cNvPr id="3" name="Text Placeholder 2">
            <a:extLst>
              <a:ext uri="{FF2B5EF4-FFF2-40B4-BE49-F238E27FC236}">
                <a16:creationId xmlns:a16="http://schemas.microsoft.com/office/drawing/2014/main" id="{DDBD885A-A60E-4C6F-9EE9-1A47DEB76A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65C6E6-EBB2-4933-AA4E-D60F956AC3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U"/>
          </a:p>
        </p:txBody>
      </p:sp>
      <p:sp>
        <p:nvSpPr>
          <p:cNvPr id="5" name="Text Placeholder 4">
            <a:extLst>
              <a:ext uri="{FF2B5EF4-FFF2-40B4-BE49-F238E27FC236}">
                <a16:creationId xmlns:a16="http://schemas.microsoft.com/office/drawing/2014/main" id="{C38B20AF-22EA-4E9C-975F-63503596DD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BFA157-ECB4-4174-B6C5-8159A26706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U"/>
          </a:p>
        </p:txBody>
      </p:sp>
      <p:sp>
        <p:nvSpPr>
          <p:cNvPr id="7" name="Date Placeholder 6">
            <a:extLst>
              <a:ext uri="{FF2B5EF4-FFF2-40B4-BE49-F238E27FC236}">
                <a16:creationId xmlns:a16="http://schemas.microsoft.com/office/drawing/2014/main" id="{C98CDBA8-A827-46D3-8C0F-53064EF8CE18}"/>
              </a:ext>
            </a:extLst>
          </p:cNvPr>
          <p:cNvSpPr>
            <a:spLocks noGrp="1"/>
          </p:cNvSpPr>
          <p:nvPr>
            <p:ph type="dt" sz="half" idx="10"/>
          </p:nvPr>
        </p:nvSpPr>
        <p:spPr/>
        <p:txBody>
          <a:bodyPr/>
          <a:lstStyle/>
          <a:p>
            <a:fld id="{672FD94F-391F-42AF-8C08-C4543120310D}" type="datetimeFigureOut">
              <a:rPr lang="en-MU" smtClean="0"/>
              <a:t>27/04/2022</a:t>
            </a:fld>
            <a:endParaRPr lang="en-MU"/>
          </a:p>
        </p:txBody>
      </p:sp>
      <p:sp>
        <p:nvSpPr>
          <p:cNvPr id="8" name="Footer Placeholder 7">
            <a:extLst>
              <a:ext uri="{FF2B5EF4-FFF2-40B4-BE49-F238E27FC236}">
                <a16:creationId xmlns:a16="http://schemas.microsoft.com/office/drawing/2014/main" id="{FA57C5E0-334A-4AA3-A465-7631AA3F7158}"/>
              </a:ext>
            </a:extLst>
          </p:cNvPr>
          <p:cNvSpPr>
            <a:spLocks noGrp="1"/>
          </p:cNvSpPr>
          <p:nvPr>
            <p:ph type="ftr" sz="quarter" idx="11"/>
          </p:nvPr>
        </p:nvSpPr>
        <p:spPr/>
        <p:txBody>
          <a:bodyPr/>
          <a:lstStyle/>
          <a:p>
            <a:endParaRPr lang="en-MU"/>
          </a:p>
        </p:txBody>
      </p:sp>
      <p:sp>
        <p:nvSpPr>
          <p:cNvPr id="9" name="Slide Number Placeholder 8">
            <a:extLst>
              <a:ext uri="{FF2B5EF4-FFF2-40B4-BE49-F238E27FC236}">
                <a16:creationId xmlns:a16="http://schemas.microsoft.com/office/drawing/2014/main" id="{08D26AAB-5EA4-4DCC-853B-BD5EE8FCB006}"/>
              </a:ext>
            </a:extLst>
          </p:cNvPr>
          <p:cNvSpPr>
            <a:spLocks noGrp="1"/>
          </p:cNvSpPr>
          <p:nvPr>
            <p:ph type="sldNum" sz="quarter" idx="12"/>
          </p:nvPr>
        </p:nvSpPr>
        <p:spPr/>
        <p:txBody>
          <a:bodyPr/>
          <a:lstStyle/>
          <a:p>
            <a:fld id="{1C7F74C2-8708-4B79-9E18-357EA1016F82}" type="slidenum">
              <a:rPr lang="en-MU" smtClean="0"/>
              <a:t>‹#›</a:t>
            </a:fld>
            <a:endParaRPr lang="en-MU"/>
          </a:p>
        </p:txBody>
      </p:sp>
    </p:spTree>
    <p:extLst>
      <p:ext uri="{BB962C8B-B14F-4D97-AF65-F5344CB8AC3E}">
        <p14:creationId xmlns:p14="http://schemas.microsoft.com/office/powerpoint/2010/main" val="240790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A275-85D4-40BF-AF48-5C6E1470302B}"/>
              </a:ext>
            </a:extLst>
          </p:cNvPr>
          <p:cNvSpPr>
            <a:spLocks noGrp="1"/>
          </p:cNvSpPr>
          <p:nvPr>
            <p:ph type="title"/>
          </p:nvPr>
        </p:nvSpPr>
        <p:spPr/>
        <p:txBody>
          <a:bodyPr/>
          <a:lstStyle/>
          <a:p>
            <a:r>
              <a:rPr lang="en-US"/>
              <a:t>Click to edit Master title style</a:t>
            </a:r>
            <a:endParaRPr lang="en-MU"/>
          </a:p>
        </p:txBody>
      </p:sp>
      <p:sp>
        <p:nvSpPr>
          <p:cNvPr id="3" name="Date Placeholder 2">
            <a:extLst>
              <a:ext uri="{FF2B5EF4-FFF2-40B4-BE49-F238E27FC236}">
                <a16:creationId xmlns:a16="http://schemas.microsoft.com/office/drawing/2014/main" id="{E494BA02-8CB4-4648-BCDF-7FD7AE573AE0}"/>
              </a:ext>
            </a:extLst>
          </p:cNvPr>
          <p:cNvSpPr>
            <a:spLocks noGrp="1"/>
          </p:cNvSpPr>
          <p:nvPr>
            <p:ph type="dt" sz="half" idx="10"/>
          </p:nvPr>
        </p:nvSpPr>
        <p:spPr/>
        <p:txBody>
          <a:bodyPr/>
          <a:lstStyle/>
          <a:p>
            <a:fld id="{672FD94F-391F-42AF-8C08-C4543120310D}" type="datetimeFigureOut">
              <a:rPr lang="en-MU" smtClean="0"/>
              <a:t>27/04/2022</a:t>
            </a:fld>
            <a:endParaRPr lang="en-MU"/>
          </a:p>
        </p:txBody>
      </p:sp>
      <p:sp>
        <p:nvSpPr>
          <p:cNvPr id="4" name="Footer Placeholder 3">
            <a:extLst>
              <a:ext uri="{FF2B5EF4-FFF2-40B4-BE49-F238E27FC236}">
                <a16:creationId xmlns:a16="http://schemas.microsoft.com/office/drawing/2014/main" id="{996FDECA-36E0-4985-876E-78E9FC6407F0}"/>
              </a:ext>
            </a:extLst>
          </p:cNvPr>
          <p:cNvSpPr>
            <a:spLocks noGrp="1"/>
          </p:cNvSpPr>
          <p:nvPr>
            <p:ph type="ftr" sz="quarter" idx="11"/>
          </p:nvPr>
        </p:nvSpPr>
        <p:spPr/>
        <p:txBody>
          <a:bodyPr/>
          <a:lstStyle/>
          <a:p>
            <a:endParaRPr lang="en-MU"/>
          </a:p>
        </p:txBody>
      </p:sp>
      <p:sp>
        <p:nvSpPr>
          <p:cNvPr id="5" name="Slide Number Placeholder 4">
            <a:extLst>
              <a:ext uri="{FF2B5EF4-FFF2-40B4-BE49-F238E27FC236}">
                <a16:creationId xmlns:a16="http://schemas.microsoft.com/office/drawing/2014/main" id="{9EE1DB8D-9D6F-49FC-A432-58ABFB44CE21}"/>
              </a:ext>
            </a:extLst>
          </p:cNvPr>
          <p:cNvSpPr>
            <a:spLocks noGrp="1"/>
          </p:cNvSpPr>
          <p:nvPr>
            <p:ph type="sldNum" sz="quarter" idx="12"/>
          </p:nvPr>
        </p:nvSpPr>
        <p:spPr/>
        <p:txBody>
          <a:bodyPr/>
          <a:lstStyle/>
          <a:p>
            <a:fld id="{1C7F74C2-8708-4B79-9E18-357EA1016F82}" type="slidenum">
              <a:rPr lang="en-MU" smtClean="0"/>
              <a:t>‹#›</a:t>
            </a:fld>
            <a:endParaRPr lang="en-MU"/>
          </a:p>
        </p:txBody>
      </p:sp>
    </p:spTree>
    <p:extLst>
      <p:ext uri="{BB962C8B-B14F-4D97-AF65-F5344CB8AC3E}">
        <p14:creationId xmlns:p14="http://schemas.microsoft.com/office/powerpoint/2010/main" val="343248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CA95E0-D8AF-40A4-A550-B1976D64CDC2}"/>
              </a:ext>
            </a:extLst>
          </p:cNvPr>
          <p:cNvSpPr>
            <a:spLocks noGrp="1"/>
          </p:cNvSpPr>
          <p:nvPr>
            <p:ph type="dt" sz="half" idx="10"/>
          </p:nvPr>
        </p:nvSpPr>
        <p:spPr/>
        <p:txBody>
          <a:bodyPr/>
          <a:lstStyle/>
          <a:p>
            <a:fld id="{672FD94F-391F-42AF-8C08-C4543120310D}" type="datetimeFigureOut">
              <a:rPr lang="en-MU" smtClean="0"/>
              <a:t>27/04/2022</a:t>
            </a:fld>
            <a:endParaRPr lang="en-MU"/>
          </a:p>
        </p:txBody>
      </p:sp>
      <p:sp>
        <p:nvSpPr>
          <p:cNvPr id="3" name="Footer Placeholder 2">
            <a:extLst>
              <a:ext uri="{FF2B5EF4-FFF2-40B4-BE49-F238E27FC236}">
                <a16:creationId xmlns:a16="http://schemas.microsoft.com/office/drawing/2014/main" id="{8856156D-693C-45D3-B2E8-A76966ADDDDA}"/>
              </a:ext>
            </a:extLst>
          </p:cNvPr>
          <p:cNvSpPr>
            <a:spLocks noGrp="1"/>
          </p:cNvSpPr>
          <p:nvPr>
            <p:ph type="ftr" sz="quarter" idx="11"/>
          </p:nvPr>
        </p:nvSpPr>
        <p:spPr/>
        <p:txBody>
          <a:bodyPr/>
          <a:lstStyle/>
          <a:p>
            <a:endParaRPr lang="en-MU"/>
          </a:p>
        </p:txBody>
      </p:sp>
      <p:sp>
        <p:nvSpPr>
          <p:cNvPr id="4" name="Slide Number Placeholder 3">
            <a:extLst>
              <a:ext uri="{FF2B5EF4-FFF2-40B4-BE49-F238E27FC236}">
                <a16:creationId xmlns:a16="http://schemas.microsoft.com/office/drawing/2014/main" id="{97BACBF0-8006-4C7D-B7C3-46EC344A16A7}"/>
              </a:ext>
            </a:extLst>
          </p:cNvPr>
          <p:cNvSpPr>
            <a:spLocks noGrp="1"/>
          </p:cNvSpPr>
          <p:nvPr>
            <p:ph type="sldNum" sz="quarter" idx="12"/>
          </p:nvPr>
        </p:nvSpPr>
        <p:spPr/>
        <p:txBody>
          <a:bodyPr/>
          <a:lstStyle/>
          <a:p>
            <a:fld id="{1C7F74C2-8708-4B79-9E18-357EA1016F82}" type="slidenum">
              <a:rPr lang="en-MU" smtClean="0"/>
              <a:t>‹#›</a:t>
            </a:fld>
            <a:endParaRPr lang="en-MU"/>
          </a:p>
        </p:txBody>
      </p:sp>
    </p:spTree>
    <p:extLst>
      <p:ext uri="{BB962C8B-B14F-4D97-AF65-F5344CB8AC3E}">
        <p14:creationId xmlns:p14="http://schemas.microsoft.com/office/powerpoint/2010/main" val="292658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4CF3-F0A3-447C-B038-5A6445BBD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U"/>
          </a:p>
        </p:txBody>
      </p:sp>
      <p:sp>
        <p:nvSpPr>
          <p:cNvPr id="3" name="Content Placeholder 2">
            <a:extLst>
              <a:ext uri="{FF2B5EF4-FFF2-40B4-BE49-F238E27FC236}">
                <a16:creationId xmlns:a16="http://schemas.microsoft.com/office/drawing/2014/main" id="{456E4A2C-6DCF-4132-859A-39CD6EEF9A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U"/>
          </a:p>
        </p:txBody>
      </p:sp>
      <p:sp>
        <p:nvSpPr>
          <p:cNvPr id="4" name="Text Placeholder 3">
            <a:extLst>
              <a:ext uri="{FF2B5EF4-FFF2-40B4-BE49-F238E27FC236}">
                <a16:creationId xmlns:a16="http://schemas.microsoft.com/office/drawing/2014/main" id="{2AC97C39-6D9B-420E-8C97-47B32B125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966A0-4410-4C2E-8B1F-98415DDE85C4}"/>
              </a:ext>
            </a:extLst>
          </p:cNvPr>
          <p:cNvSpPr>
            <a:spLocks noGrp="1"/>
          </p:cNvSpPr>
          <p:nvPr>
            <p:ph type="dt" sz="half" idx="10"/>
          </p:nvPr>
        </p:nvSpPr>
        <p:spPr/>
        <p:txBody>
          <a:bodyPr/>
          <a:lstStyle/>
          <a:p>
            <a:fld id="{672FD94F-391F-42AF-8C08-C4543120310D}" type="datetimeFigureOut">
              <a:rPr lang="en-MU" smtClean="0"/>
              <a:t>27/04/2022</a:t>
            </a:fld>
            <a:endParaRPr lang="en-MU"/>
          </a:p>
        </p:txBody>
      </p:sp>
      <p:sp>
        <p:nvSpPr>
          <p:cNvPr id="6" name="Footer Placeholder 5">
            <a:extLst>
              <a:ext uri="{FF2B5EF4-FFF2-40B4-BE49-F238E27FC236}">
                <a16:creationId xmlns:a16="http://schemas.microsoft.com/office/drawing/2014/main" id="{7BBF57E1-783F-48A5-A552-A8FAE65F52CB}"/>
              </a:ext>
            </a:extLst>
          </p:cNvPr>
          <p:cNvSpPr>
            <a:spLocks noGrp="1"/>
          </p:cNvSpPr>
          <p:nvPr>
            <p:ph type="ftr" sz="quarter" idx="11"/>
          </p:nvPr>
        </p:nvSpPr>
        <p:spPr/>
        <p:txBody>
          <a:bodyPr/>
          <a:lstStyle/>
          <a:p>
            <a:endParaRPr lang="en-MU"/>
          </a:p>
        </p:txBody>
      </p:sp>
      <p:sp>
        <p:nvSpPr>
          <p:cNvPr id="7" name="Slide Number Placeholder 6">
            <a:extLst>
              <a:ext uri="{FF2B5EF4-FFF2-40B4-BE49-F238E27FC236}">
                <a16:creationId xmlns:a16="http://schemas.microsoft.com/office/drawing/2014/main" id="{43067D91-51C6-480A-A9FD-8FD4930EB7D3}"/>
              </a:ext>
            </a:extLst>
          </p:cNvPr>
          <p:cNvSpPr>
            <a:spLocks noGrp="1"/>
          </p:cNvSpPr>
          <p:nvPr>
            <p:ph type="sldNum" sz="quarter" idx="12"/>
          </p:nvPr>
        </p:nvSpPr>
        <p:spPr/>
        <p:txBody>
          <a:bodyPr/>
          <a:lstStyle/>
          <a:p>
            <a:fld id="{1C7F74C2-8708-4B79-9E18-357EA1016F82}" type="slidenum">
              <a:rPr lang="en-MU" smtClean="0"/>
              <a:t>‹#›</a:t>
            </a:fld>
            <a:endParaRPr lang="en-MU"/>
          </a:p>
        </p:txBody>
      </p:sp>
    </p:spTree>
    <p:extLst>
      <p:ext uri="{BB962C8B-B14F-4D97-AF65-F5344CB8AC3E}">
        <p14:creationId xmlns:p14="http://schemas.microsoft.com/office/powerpoint/2010/main" val="1847376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6260-439F-4252-80FC-6FCC4892AB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U"/>
          </a:p>
        </p:txBody>
      </p:sp>
      <p:sp>
        <p:nvSpPr>
          <p:cNvPr id="3" name="Picture Placeholder 2">
            <a:extLst>
              <a:ext uri="{FF2B5EF4-FFF2-40B4-BE49-F238E27FC236}">
                <a16:creationId xmlns:a16="http://schemas.microsoft.com/office/drawing/2014/main" id="{CFFF75B2-3D1A-4FF9-84C6-E3793E916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U"/>
          </a:p>
        </p:txBody>
      </p:sp>
      <p:sp>
        <p:nvSpPr>
          <p:cNvPr id="4" name="Text Placeholder 3">
            <a:extLst>
              <a:ext uri="{FF2B5EF4-FFF2-40B4-BE49-F238E27FC236}">
                <a16:creationId xmlns:a16="http://schemas.microsoft.com/office/drawing/2014/main" id="{B332F672-5114-4B91-9DA0-9747D183E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19116-D792-4072-A356-B1FD1E92E159}"/>
              </a:ext>
            </a:extLst>
          </p:cNvPr>
          <p:cNvSpPr>
            <a:spLocks noGrp="1"/>
          </p:cNvSpPr>
          <p:nvPr>
            <p:ph type="dt" sz="half" idx="10"/>
          </p:nvPr>
        </p:nvSpPr>
        <p:spPr/>
        <p:txBody>
          <a:bodyPr/>
          <a:lstStyle/>
          <a:p>
            <a:fld id="{672FD94F-391F-42AF-8C08-C4543120310D}" type="datetimeFigureOut">
              <a:rPr lang="en-MU" smtClean="0"/>
              <a:t>27/04/2022</a:t>
            </a:fld>
            <a:endParaRPr lang="en-MU"/>
          </a:p>
        </p:txBody>
      </p:sp>
      <p:sp>
        <p:nvSpPr>
          <p:cNvPr id="6" name="Footer Placeholder 5">
            <a:extLst>
              <a:ext uri="{FF2B5EF4-FFF2-40B4-BE49-F238E27FC236}">
                <a16:creationId xmlns:a16="http://schemas.microsoft.com/office/drawing/2014/main" id="{C6DFF102-F1E1-4253-8EB1-89005F18ED89}"/>
              </a:ext>
            </a:extLst>
          </p:cNvPr>
          <p:cNvSpPr>
            <a:spLocks noGrp="1"/>
          </p:cNvSpPr>
          <p:nvPr>
            <p:ph type="ftr" sz="quarter" idx="11"/>
          </p:nvPr>
        </p:nvSpPr>
        <p:spPr/>
        <p:txBody>
          <a:bodyPr/>
          <a:lstStyle/>
          <a:p>
            <a:endParaRPr lang="en-MU"/>
          </a:p>
        </p:txBody>
      </p:sp>
      <p:sp>
        <p:nvSpPr>
          <p:cNvPr id="7" name="Slide Number Placeholder 6">
            <a:extLst>
              <a:ext uri="{FF2B5EF4-FFF2-40B4-BE49-F238E27FC236}">
                <a16:creationId xmlns:a16="http://schemas.microsoft.com/office/drawing/2014/main" id="{A5D7926A-A732-489A-9A91-DDB27C3DA7E2}"/>
              </a:ext>
            </a:extLst>
          </p:cNvPr>
          <p:cNvSpPr>
            <a:spLocks noGrp="1"/>
          </p:cNvSpPr>
          <p:nvPr>
            <p:ph type="sldNum" sz="quarter" idx="12"/>
          </p:nvPr>
        </p:nvSpPr>
        <p:spPr/>
        <p:txBody>
          <a:bodyPr/>
          <a:lstStyle/>
          <a:p>
            <a:fld id="{1C7F74C2-8708-4B79-9E18-357EA1016F82}" type="slidenum">
              <a:rPr lang="en-MU" smtClean="0"/>
              <a:t>‹#›</a:t>
            </a:fld>
            <a:endParaRPr lang="en-MU"/>
          </a:p>
        </p:txBody>
      </p:sp>
    </p:spTree>
    <p:extLst>
      <p:ext uri="{BB962C8B-B14F-4D97-AF65-F5344CB8AC3E}">
        <p14:creationId xmlns:p14="http://schemas.microsoft.com/office/powerpoint/2010/main" val="112217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1DB8E-5166-41DB-B5BC-431AD2D60E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U"/>
          </a:p>
        </p:txBody>
      </p:sp>
      <p:sp>
        <p:nvSpPr>
          <p:cNvPr id="3" name="Text Placeholder 2">
            <a:extLst>
              <a:ext uri="{FF2B5EF4-FFF2-40B4-BE49-F238E27FC236}">
                <a16:creationId xmlns:a16="http://schemas.microsoft.com/office/drawing/2014/main" id="{E292B85A-C816-406D-9B16-F9179580C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U"/>
          </a:p>
        </p:txBody>
      </p:sp>
      <p:sp>
        <p:nvSpPr>
          <p:cNvPr id="4" name="Date Placeholder 3">
            <a:extLst>
              <a:ext uri="{FF2B5EF4-FFF2-40B4-BE49-F238E27FC236}">
                <a16:creationId xmlns:a16="http://schemas.microsoft.com/office/drawing/2014/main" id="{5F87FF9E-84F6-404E-8D37-FBBFCA6652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FD94F-391F-42AF-8C08-C4543120310D}" type="datetimeFigureOut">
              <a:rPr lang="en-MU" smtClean="0"/>
              <a:t>27/04/2022</a:t>
            </a:fld>
            <a:endParaRPr lang="en-MU"/>
          </a:p>
        </p:txBody>
      </p:sp>
      <p:sp>
        <p:nvSpPr>
          <p:cNvPr id="5" name="Footer Placeholder 4">
            <a:extLst>
              <a:ext uri="{FF2B5EF4-FFF2-40B4-BE49-F238E27FC236}">
                <a16:creationId xmlns:a16="http://schemas.microsoft.com/office/drawing/2014/main" id="{F96326F6-6609-416F-B9B5-985D5480D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U"/>
          </a:p>
        </p:txBody>
      </p:sp>
      <p:sp>
        <p:nvSpPr>
          <p:cNvPr id="6" name="Slide Number Placeholder 5">
            <a:extLst>
              <a:ext uri="{FF2B5EF4-FFF2-40B4-BE49-F238E27FC236}">
                <a16:creationId xmlns:a16="http://schemas.microsoft.com/office/drawing/2014/main" id="{234E9935-9DEA-4885-9995-BB68C12F21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F74C2-8708-4B79-9E18-357EA1016F82}" type="slidenum">
              <a:rPr lang="en-MU" smtClean="0"/>
              <a:t>‹#›</a:t>
            </a:fld>
            <a:endParaRPr lang="en-MU"/>
          </a:p>
        </p:txBody>
      </p:sp>
    </p:spTree>
    <p:extLst>
      <p:ext uri="{BB962C8B-B14F-4D97-AF65-F5344CB8AC3E}">
        <p14:creationId xmlns:p14="http://schemas.microsoft.com/office/powerpoint/2010/main" val="2844479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3D66-6D51-4466-A4F4-6FAAE06183F7}"/>
              </a:ext>
            </a:extLst>
          </p:cNvPr>
          <p:cNvSpPr>
            <a:spLocks noGrp="1"/>
          </p:cNvSpPr>
          <p:nvPr>
            <p:ph type="ctrTitle"/>
          </p:nvPr>
        </p:nvSpPr>
        <p:spPr>
          <a:xfrm>
            <a:off x="7413703" y="511447"/>
            <a:ext cx="4553414" cy="2566290"/>
          </a:xfrm>
        </p:spPr>
        <p:txBody>
          <a:bodyPr anchor="b">
            <a:normAutofit fontScale="90000"/>
          </a:bodyPr>
          <a:lstStyle/>
          <a:p>
            <a:r>
              <a:rPr lang="en-GB" sz="4000" b="1" dirty="0">
                <a:solidFill>
                  <a:schemeClr val="accent2">
                    <a:lumMod val="50000"/>
                  </a:schemeClr>
                </a:solidFill>
                <a:latin typeface="Forte" panose="03060902040502070203" pitchFamily="66" charset="0"/>
              </a:rPr>
              <a:t>Sectoral Discussions on </a:t>
            </a:r>
            <a:br>
              <a:rPr lang="en-GB" sz="4000" b="1" dirty="0">
                <a:solidFill>
                  <a:schemeClr val="accent2">
                    <a:lumMod val="50000"/>
                  </a:schemeClr>
                </a:solidFill>
                <a:latin typeface="Forte" panose="03060902040502070203" pitchFamily="66" charset="0"/>
              </a:rPr>
            </a:br>
            <a:r>
              <a:rPr lang="en-GB" sz="4000" b="1" dirty="0">
                <a:solidFill>
                  <a:schemeClr val="accent2">
                    <a:lumMod val="50000"/>
                  </a:schemeClr>
                </a:solidFill>
                <a:latin typeface="Forte" panose="03060902040502070203" pitchFamily="66" charset="0"/>
              </a:rPr>
              <a:t>Health and Wellness Innovation</a:t>
            </a:r>
            <a:endParaRPr lang="en-MU" sz="4000" b="1" dirty="0">
              <a:solidFill>
                <a:schemeClr val="accent2">
                  <a:lumMod val="50000"/>
                </a:schemeClr>
              </a:solidFill>
              <a:latin typeface="Forte" panose="03060902040502070203" pitchFamily="66" charset="0"/>
            </a:endParaRPr>
          </a:p>
        </p:txBody>
      </p:sp>
      <p:sp>
        <p:nvSpPr>
          <p:cNvPr id="3" name="Subtitle 2">
            <a:extLst>
              <a:ext uri="{FF2B5EF4-FFF2-40B4-BE49-F238E27FC236}">
                <a16:creationId xmlns:a16="http://schemas.microsoft.com/office/drawing/2014/main" id="{55A8F0C7-2E37-4F4E-8AD6-01D0991C1397}"/>
              </a:ext>
            </a:extLst>
          </p:cNvPr>
          <p:cNvSpPr>
            <a:spLocks noGrp="1"/>
          </p:cNvSpPr>
          <p:nvPr>
            <p:ph type="subTitle" idx="1"/>
          </p:nvPr>
        </p:nvSpPr>
        <p:spPr>
          <a:xfrm>
            <a:off x="6906637" y="3429000"/>
            <a:ext cx="5060479" cy="1519176"/>
          </a:xfrm>
        </p:spPr>
        <p:txBody>
          <a:bodyPr anchor="t">
            <a:normAutofit fontScale="70000" lnSpcReduction="20000"/>
          </a:bodyPr>
          <a:lstStyle/>
          <a:p>
            <a:r>
              <a:rPr lang="en-GB" sz="3200" dirty="0">
                <a:solidFill>
                  <a:schemeClr val="accent6">
                    <a:lumMod val="50000"/>
                  </a:schemeClr>
                </a:solidFill>
                <a:latin typeface="Baguet Script" panose="020B0604020202020204" pitchFamily="2" charset="0"/>
              </a:rPr>
              <a:t>Assise de la Recherche et de </a:t>
            </a:r>
            <a:r>
              <a:rPr lang="en-GB" sz="3200" dirty="0" err="1">
                <a:solidFill>
                  <a:schemeClr val="accent6">
                    <a:lumMod val="50000"/>
                  </a:schemeClr>
                </a:solidFill>
                <a:latin typeface="Baguet Script" panose="020B0604020202020204" pitchFamily="2" charset="0"/>
              </a:rPr>
              <a:t>l’Innovation</a:t>
            </a:r>
            <a:endParaRPr lang="en-GB" sz="3200" dirty="0">
              <a:solidFill>
                <a:schemeClr val="accent6">
                  <a:lumMod val="50000"/>
                </a:schemeClr>
              </a:solidFill>
              <a:latin typeface="Baguet Script" panose="020B0604020202020204" pitchFamily="2" charset="0"/>
            </a:endParaRPr>
          </a:p>
          <a:p>
            <a:r>
              <a:rPr lang="en-GB" sz="3200" dirty="0">
                <a:solidFill>
                  <a:schemeClr val="accent6">
                    <a:lumMod val="50000"/>
                  </a:schemeClr>
                </a:solidFill>
                <a:latin typeface="Baguet Script" panose="020B0604020202020204" pitchFamily="2" charset="0"/>
              </a:rPr>
              <a:t>28 April 2022</a:t>
            </a:r>
          </a:p>
          <a:p>
            <a:endParaRPr lang="en-GB" sz="3200" dirty="0">
              <a:solidFill>
                <a:schemeClr val="accent6">
                  <a:lumMod val="50000"/>
                </a:schemeClr>
              </a:solidFill>
              <a:latin typeface="Baguet Script" panose="020B0604020202020204" pitchFamily="2" charset="0"/>
            </a:endParaRPr>
          </a:p>
          <a:p>
            <a:r>
              <a:rPr lang="en-GB" sz="3200" dirty="0">
                <a:solidFill>
                  <a:schemeClr val="accent1"/>
                </a:solidFill>
                <a:latin typeface="Baguet Script" panose="020B0604020202020204" pitchFamily="2" charset="0"/>
              </a:rPr>
              <a:t>Dr M </a:t>
            </a:r>
            <a:r>
              <a:rPr lang="en-GB" sz="3200" dirty="0" err="1">
                <a:solidFill>
                  <a:schemeClr val="accent1"/>
                </a:solidFill>
                <a:latin typeface="Baguet Script" panose="020B0604020202020204" pitchFamily="2" charset="0"/>
              </a:rPr>
              <a:t>Madhou</a:t>
            </a:r>
            <a:r>
              <a:rPr lang="en-GB" sz="3200" dirty="0">
                <a:solidFill>
                  <a:schemeClr val="accent1"/>
                </a:solidFill>
                <a:latin typeface="Baguet Script" panose="020B0604020202020204" pitchFamily="2" charset="0"/>
              </a:rPr>
              <a:t>, Research Coordinator</a:t>
            </a:r>
            <a:endParaRPr lang="en-MU" sz="3200" dirty="0">
              <a:solidFill>
                <a:schemeClr val="accent1"/>
              </a:solidFill>
              <a:latin typeface="Baguet Script" panose="020B0604020202020204" pitchFamily="2" charset="0"/>
            </a:endParaRP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able, food, indoor, vegetable&#10;&#10;Description automatically generated">
            <a:extLst>
              <a:ext uri="{FF2B5EF4-FFF2-40B4-BE49-F238E27FC236}">
                <a16:creationId xmlns:a16="http://schemas.microsoft.com/office/drawing/2014/main" id="{CBDB9339-602C-4211-ABE6-9B7A882FF342}"/>
              </a:ext>
            </a:extLst>
          </p:cNvPr>
          <p:cNvPicPr>
            <a:picLocks noChangeAspect="1"/>
          </p:cNvPicPr>
          <p:nvPr/>
        </p:nvPicPr>
        <p:blipFill rotWithShape="1">
          <a:blip r:embed="rId2">
            <a:extLst>
              <a:ext uri="{28A0092B-C50C-407E-A947-70E740481C1C}">
                <a14:useLocalDpi xmlns:a14="http://schemas.microsoft.com/office/drawing/2010/main" val="0"/>
              </a:ext>
            </a:extLst>
          </a:blip>
          <a:srcRect l="6849" r="1987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cxnSp>
        <p:nvCxnSpPr>
          <p:cNvPr id="7" name="Straight Connector 6">
            <a:extLst>
              <a:ext uri="{FF2B5EF4-FFF2-40B4-BE49-F238E27FC236}">
                <a16:creationId xmlns:a16="http://schemas.microsoft.com/office/drawing/2014/main" id="{F043CCE8-66A5-48E5-86C7-942F6E68D9B7}"/>
              </a:ext>
            </a:extLst>
          </p:cNvPr>
          <p:cNvCxnSpPr/>
          <p:nvPr/>
        </p:nvCxnSpPr>
        <p:spPr>
          <a:xfrm>
            <a:off x="8162693" y="3077737"/>
            <a:ext cx="3055434"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descr="HOME | MRIC">
            <a:extLst>
              <a:ext uri="{FF2B5EF4-FFF2-40B4-BE49-F238E27FC236}">
                <a16:creationId xmlns:a16="http://schemas.microsoft.com/office/drawing/2014/main" id="{316BB4B6-6E25-4750-A42A-C7974BCDCE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4487" y="4948176"/>
            <a:ext cx="2839402" cy="2007890"/>
          </a:xfrm>
          <a:prstGeom prst="rect">
            <a:avLst/>
          </a:prstGeom>
          <a:noFill/>
          <a:ln>
            <a:noFill/>
          </a:ln>
        </p:spPr>
      </p:pic>
    </p:spTree>
    <p:extLst>
      <p:ext uri="{BB962C8B-B14F-4D97-AF65-F5344CB8AC3E}">
        <p14:creationId xmlns:p14="http://schemas.microsoft.com/office/powerpoint/2010/main" val="2691673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F53FC2A-7DC2-4CFE-89E7-1DC9BF069D29}"/>
              </a:ext>
            </a:extLst>
          </p:cNvPr>
          <p:cNvSpPr>
            <a:spLocks noGrp="1"/>
          </p:cNvSpPr>
          <p:nvPr>
            <p:ph type="title"/>
          </p:nvPr>
        </p:nvSpPr>
        <p:spPr>
          <a:xfrm>
            <a:off x="586478" y="1683756"/>
            <a:ext cx="3115265" cy="2396359"/>
          </a:xfrm>
        </p:spPr>
        <p:txBody>
          <a:bodyPr anchor="b">
            <a:normAutofit/>
          </a:bodyPr>
          <a:lstStyle/>
          <a:p>
            <a:pPr algn="r"/>
            <a:r>
              <a:rPr lang="en-GB" sz="3700" b="1">
                <a:solidFill>
                  <a:srgbClr val="FFFFFF"/>
                </a:solidFill>
                <a:latin typeface="Candara" panose="020E0502030303020204" pitchFamily="34" charset="0"/>
                <a:ea typeface="+mn-ea"/>
                <a:cs typeface="+mn-cs"/>
              </a:rPr>
              <a:t>SITUATIONAL ANALYSIS - Opportunities</a:t>
            </a:r>
            <a:endParaRPr lang="en-MU" sz="3700" b="1">
              <a:solidFill>
                <a:srgbClr val="FFFFFF"/>
              </a:solidFill>
              <a:latin typeface="Candara" panose="020E0502030303020204" pitchFamily="34" charset="0"/>
              <a:ea typeface="+mn-ea"/>
              <a:cs typeface="+mn-cs"/>
            </a:endParaRPr>
          </a:p>
        </p:txBody>
      </p:sp>
      <p:graphicFrame>
        <p:nvGraphicFramePr>
          <p:cNvPr id="7" name="Content Placeholder 4">
            <a:extLst>
              <a:ext uri="{FF2B5EF4-FFF2-40B4-BE49-F238E27FC236}">
                <a16:creationId xmlns:a16="http://schemas.microsoft.com/office/drawing/2014/main" id="{6DE791F4-5BC1-7880-3AEE-5C55596DC09E}"/>
              </a:ext>
            </a:extLst>
          </p:cNvPr>
          <p:cNvGraphicFramePr>
            <a:graphicFrameLocks noGrp="1"/>
          </p:cNvGraphicFramePr>
          <p:nvPr>
            <p:ph idx="1"/>
            <p:extLst>
              <p:ext uri="{D42A27DB-BD31-4B8C-83A1-F6EECF244321}">
                <p14:modId xmlns:p14="http://schemas.microsoft.com/office/powerpoint/2010/main" val="3121080955"/>
              </p:ext>
            </p:extLst>
          </p:nvPr>
        </p:nvGraphicFramePr>
        <p:xfrm>
          <a:off x="4905052" y="341193"/>
          <a:ext cx="6982148" cy="6373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23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53FC2A-7DC2-4CFE-89E7-1DC9BF069D29}"/>
              </a:ext>
            </a:extLst>
          </p:cNvPr>
          <p:cNvSpPr>
            <a:spLocks noGrp="1"/>
          </p:cNvSpPr>
          <p:nvPr>
            <p:ph type="title"/>
          </p:nvPr>
        </p:nvSpPr>
        <p:spPr>
          <a:xfrm>
            <a:off x="748990" y="20250"/>
            <a:ext cx="10515600" cy="660787"/>
          </a:xfrm>
        </p:spPr>
        <p:txBody>
          <a:bodyPr>
            <a:normAutofit/>
          </a:bodyPr>
          <a:lstStyle/>
          <a:p>
            <a:r>
              <a:rPr lang="en-GB" sz="2800" b="1" dirty="0">
                <a:solidFill>
                  <a:schemeClr val="accent5">
                    <a:lumMod val="50000"/>
                  </a:schemeClr>
                </a:solidFill>
                <a:latin typeface="Candara" panose="020E0502030303020204" pitchFamily="34" charset="0"/>
                <a:ea typeface="+mn-ea"/>
                <a:cs typeface="+mn-cs"/>
              </a:rPr>
              <a:t>SITUATIONAL ANALYSIS  - GAPS &amp; CHALLENGES</a:t>
            </a:r>
            <a:endParaRPr lang="en-MU" sz="2800" b="1" dirty="0">
              <a:solidFill>
                <a:schemeClr val="accent5">
                  <a:lumMod val="50000"/>
                </a:schemeClr>
              </a:solidFill>
              <a:latin typeface="Candara" panose="020E0502030303020204" pitchFamily="34" charset="0"/>
              <a:ea typeface="+mn-ea"/>
              <a:cs typeface="+mn-cs"/>
            </a:endParaRPr>
          </a:p>
        </p:txBody>
      </p:sp>
      <p:sp>
        <p:nvSpPr>
          <p:cNvPr id="5" name="Content Placeholder 4">
            <a:extLst>
              <a:ext uri="{FF2B5EF4-FFF2-40B4-BE49-F238E27FC236}">
                <a16:creationId xmlns:a16="http://schemas.microsoft.com/office/drawing/2014/main" id="{F9806D34-E831-4DE4-9088-8ED9B35730EA}"/>
              </a:ext>
            </a:extLst>
          </p:cNvPr>
          <p:cNvSpPr>
            <a:spLocks noGrp="1"/>
          </p:cNvSpPr>
          <p:nvPr>
            <p:ph idx="1"/>
          </p:nvPr>
        </p:nvSpPr>
        <p:spPr>
          <a:xfrm>
            <a:off x="436756" y="858643"/>
            <a:ext cx="10827834" cy="5865541"/>
          </a:xfrm>
        </p:spPr>
        <p:txBody>
          <a:bodyPr>
            <a:normAutofit/>
          </a:bodyPr>
          <a:lstStyle/>
          <a:p>
            <a:pPr marL="742950" lvl="1" indent="-285750" algn="just">
              <a:lnSpc>
                <a:spcPct val="120000"/>
              </a:lnSpc>
              <a:spcAft>
                <a:spcPts val="1200"/>
              </a:spcAft>
              <a:buFont typeface="Symbol" panose="05050102010706020507" pitchFamily="18" charset="2"/>
              <a:buChar char=""/>
            </a:pPr>
            <a:r>
              <a:rPr lang="en-GB" sz="1800" b="1" dirty="0">
                <a:latin typeface="Candara" panose="020E0502030303020204" pitchFamily="34" charset="0"/>
              </a:rPr>
              <a:t>Lack of </a:t>
            </a:r>
            <a:r>
              <a:rPr lang="en-GB" sz="1800" b="1" dirty="0">
                <a:solidFill>
                  <a:srgbClr val="FF0000"/>
                </a:solidFill>
                <a:latin typeface="Candara" panose="020E0502030303020204" pitchFamily="34" charset="0"/>
              </a:rPr>
              <a:t>funding and resources  </a:t>
            </a:r>
            <a:r>
              <a:rPr lang="en-GB" sz="1800" b="1" dirty="0">
                <a:latin typeface="Candara" panose="020E0502030303020204" pitchFamily="34" charset="0"/>
              </a:rPr>
              <a:t>to conduct Research and Innovation</a:t>
            </a:r>
            <a:endParaRPr lang="en-MU" sz="1800" b="1" dirty="0">
              <a:latin typeface="Candara" panose="020E0502030303020204" pitchFamily="34" charset="0"/>
            </a:endParaRPr>
          </a:p>
          <a:p>
            <a:pPr marL="742950" lvl="1" indent="-285750" algn="just">
              <a:lnSpc>
                <a:spcPct val="120000"/>
              </a:lnSpc>
              <a:spcAft>
                <a:spcPts val="1200"/>
              </a:spcAft>
              <a:buFont typeface="Symbol" panose="05050102010706020507" pitchFamily="18" charset="2"/>
              <a:buChar char=""/>
            </a:pPr>
            <a:r>
              <a:rPr lang="en-GB" sz="1800" b="1" dirty="0">
                <a:latin typeface="Candara" panose="020E0502030303020204" pitchFamily="34" charset="0"/>
              </a:rPr>
              <a:t>Lack of </a:t>
            </a:r>
            <a:r>
              <a:rPr lang="en-GB" sz="1800" b="1" dirty="0">
                <a:solidFill>
                  <a:srgbClr val="FF0000"/>
                </a:solidFill>
                <a:latin typeface="Candara" panose="020E0502030303020204" pitchFamily="34" charset="0"/>
              </a:rPr>
              <a:t>data collection mechanism </a:t>
            </a:r>
            <a:r>
              <a:rPr lang="en-GB" sz="1800" b="1" dirty="0">
                <a:latin typeface="Candara" panose="020E0502030303020204" pitchFamily="34" charset="0"/>
              </a:rPr>
              <a:t>for evidence based policy making</a:t>
            </a:r>
            <a:endParaRPr lang="en-MU" sz="1800" b="1" dirty="0">
              <a:latin typeface="Candara" panose="020E0502030303020204" pitchFamily="34" charset="0"/>
            </a:endParaRPr>
          </a:p>
          <a:p>
            <a:pPr marL="742950" lvl="1" indent="-285750" algn="just">
              <a:lnSpc>
                <a:spcPct val="120000"/>
              </a:lnSpc>
              <a:spcAft>
                <a:spcPts val="1200"/>
              </a:spcAft>
              <a:buFont typeface="Symbol" panose="05050102010706020507" pitchFamily="18" charset="2"/>
              <a:buChar char=""/>
            </a:pPr>
            <a:r>
              <a:rPr lang="en-GB" sz="1800" b="1" dirty="0">
                <a:latin typeface="Candara" panose="020E0502030303020204" pitchFamily="34" charset="0"/>
              </a:rPr>
              <a:t>Lack of </a:t>
            </a:r>
            <a:r>
              <a:rPr lang="en-GB" sz="1800" b="1" dirty="0">
                <a:solidFill>
                  <a:srgbClr val="FF0000"/>
                </a:solidFill>
                <a:latin typeface="Candara" panose="020E0502030303020204" pitchFamily="34" charset="0"/>
              </a:rPr>
              <a:t>specialised skills </a:t>
            </a:r>
            <a:r>
              <a:rPr lang="en-GB" sz="1800" b="1" dirty="0">
                <a:latin typeface="Candara" panose="020E0502030303020204" pitchFamily="34" charset="0"/>
              </a:rPr>
              <a:t>in certain areas </a:t>
            </a:r>
            <a:r>
              <a:rPr lang="en-GB" sz="1800" b="1" dirty="0" err="1">
                <a:latin typeface="Candara" panose="020E0502030303020204" pitchFamily="34" charset="0"/>
              </a:rPr>
              <a:t>e.g</a:t>
            </a:r>
            <a:r>
              <a:rPr lang="en-GB" sz="1800" b="1" dirty="0">
                <a:latin typeface="Candara" panose="020E0502030303020204" pitchFamily="34" charset="0"/>
              </a:rPr>
              <a:t> superspecialists in medical sector</a:t>
            </a:r>
            <a:endParaRPr lang="en-MU" sz="1800" b="1" dirty="0">
              <a:latin typeface="Candara" panose="020E0502030303020204" pitchFamily="34" charset="0"/>
            </a:endParaRPr>
          </a:p>
          <a:p>
            <a:pPr marL="742950" lvl="1" indent="-285750" algn="just">
              <a:lnSpc>
                <a:spcPct val="120000"/>
              </a:lnSpc>
              <a:spcAft>
                <a:spcPts val="1200"/>
              </a:spcAft>
              <a:buFont typeface="Symbol" panose="05050102010706020507" pitchFamily="18" charset="2"/>
              <a:buChar char=""/>
            </a:pPr>
            <a:r>
              <a:rPr lang="en-GB" sz="1800" b="1" dirty="0">
                <a:solidFill>
                  <a:srgbClr val="FF0000"/>
                </a:solidFill>
                <a:latin typeface="Candara" panose="020E0502030303020204" pitchFamily="34" charset="0"/>
              </a:rPr>
              <a:t>Salary scale </a:t>
            </a:r>
            <a:r>
              <a:rPr lang="en-GB" sz="1800" b="1" dirty="0">
                <a:latin typeface="Candara" panose="020E0502030303020204" pitchFamily="34" charset="0"/>
              </a:rPr>
              <a:t>not attractive for superspecialists in medical field</a:t>
            </a:r>
            <a:endParaRPr lang="en-MU" sz="1800" b="1" dirty="0">
              <a:latin typeface="Candara" panose="020E0502030303020204" pitchFamily="34" charset="0"/>
            </a:endParaRPr>
          </a:p>
          <a:p>
            <a:pPr marL="742950" lvl="1" indent="-285750" algn="just">
              <a:lnSpc>
                <a:spcPct val="120000"/>
              </a:lnSpc>
              <a:spcAft>
                <a:spcPts val="1200"/>
              </a:spcAft>
              <a:buFont typeface="Symbol" panose="05050102010706020507" pitchFamily="18" charset="2"/>
              <a:buChar char=""/>
            </a:pPr>
            <a:r>
              <a:rPr lang="en-GB" sz="1800" b="1" dirty="0">
                <a:latin typeface="Candara" panose="020E0502030303020204" pitchFamily="34" charset="0"/>
              </a:rPr>
              <a:t>Lack of </a:t>
            </a:r>
            <a:r>
              <a:rPr lang="en-GB" sz="1800" b="1" dirty="0">
                <a:solidFill>
                  <a:srgbClr val="FF0000"/>
                </a:solidFill>
                <a:latin typeface="Candara" panose="020E0502030303020204" pitchFamily="34" charset="0"/>
              </a:rPr>
              <a:t>public awareness </a:t>
            </a:r>
            <a:r>
              <a:rPr lang="en-GB" sz="1800" b="1" dirty="0">
                <a:latin typeface="Candara" panose="020E0502030303020204" pitchFamily="34" charset="0"/>
              </a:rPr>
              <a:t>on healthy eating</a:t>
            </a:r>
            <a:endParaRPr lang="en-MU" sz="1800" b="1" dirty="0">
              <a:latin typeface="Candara" panose="020E0502030303020204" pitchFamily="34" charset="0"/>
            </a:endParaRPr>
          </a:p>
          <a:p>
            <a:pPr marL="742950" lvl="1" indent="-285750" algn="just">
              <a:lnSpc>
                <a:spcPct val="120000"/>
              </a:lnSpc>
              <a:spcAft>
                <a:spcPts val="1200"/>
              </a:spcAft>
              <a:buFont typeface="Symbol" panose="05050102010706020507" pitchFamily="18" charset="2"/>
              <a:buChar char=""/>
            </a:pPr>
            <a:r>
              <a:rPr lang="en-GB" sz="1800" b="1" dirty="0">
                <a:solidFill>
                  <a:srgbClr val="FF0000"/>
                </a:solidFill>
                <a:latin typeface="Candara" panose="020E0502030303020204" pitchFamily="34" charset="0"/>
              </a:rPr>
              <a:t>Communication gaps </a:t>
            </a:r>
            <a:r>
              <a:rPr lang="en-GB" sz="1800" b="1" dirty="0">
                <a:latin typeface="Candara" panose="020E0502030303020204" pitchFamily="34" charset="0"/>
              </a:rPr>
              <a:t>between public sector, private sector and academia</a:t>
            </a:r>
            <a:endParaRPr lang="en-MU" sz="1800" b="1" dirty="0">
              <a:latin typeface="Candara" panose="020E0502030303020204" pitchFamily="34" charset="0"/>
            </a:endParaRPr>
          </a:p>
          <a:p>
            <a:pPr marL="742950" lvl="1" indent="-285750" algn="just">
              <a:lnSpc>
                <a:spcPct val="120000"/>
              </a:lnSpc>
              <a:spcAft>
                <a:spcPts val="1200"/>
              </a:spcAft>
              <a:buFont typeface="Symbol" panose="05050102010706020507" pitchFamily="18" charset="2"/>
              <a:buChar char=""/>
            </a:pPr>
            <a:r>
              <a:rPr lang="en-GB" sz="1800" b="1" dirty="0">
                <a:solidFill>
                  <a:srgbClr val="FF0000"/>
                </a:solidFill>
                <a:latin typeface="Candara" panose="020E0502030303020204" pitchFamily="34" charset="0"/>
              </a:rPr>
              <a:t>Slow administrative procedures </a:t>
            </a:r>
            <a:r>
              <a:rPr lang="en-GB" sz="1800" b="1" dirty="0">
                <a:latin typeface="Candara" panose="020E0502030303020204" pitchFamily="34" charset="0"/>
              </a:rPr>
              <a:t>as a stumbling block for innovation</a:t>
            </a:r>
            <a:endParaRPr lang="en-MU" sz="1800" b="1" dirty="0">
              <a:latin typeface="Candara" panose="020E0502030303020204" pitchFamily="34" charset="0"/>
            </a:endParaRPr>
          </a:p>
          <a:p>
            <a:pPr marL="742950" lvl="1" indent="-285750" algn="just">
              <a:lnSpc>
                <a:spcPct val="120000"/>
              </a:lnSpc>
              <a:spcAft>
                <a:spcPts val="1200"/>
              </a:spcAft>
              <a:buFont typeface="Symbol" panose="05050102010706020507" pitchFamily="18" charset="2"/>
              <a:buChar char=""/>
            </a:pPr>
            <a:r>
              <a:rPr lang="en-GB" sz="1800" b="1" dirty="0">
                <a:latin typeface="Candara" panose="020E0502030303020204" pitchFamily="34" charset="0"/>
              </a:rPr>
              <a:t>High rates of </a:t>
            </a:r>
            <a:r>
              <a:rPr lang="en-GB" sz="1800" b="1" dirty="0">
                <a:solidFill>
                  <a:srgbClr val="FF0000"/>
                </a:solidFill>
                <a:latin typeface="Candara" panose="020E0502030303020204" pitchFamily="34" charset="0"/>
              </a:rPr>
              <a:t>NCDs and Obesity</a:t>
            </a:r>
            <a:endParaRPr lang="en-MU" sz="1800" b="1" dirty="0">
              <a:solidFill>
                <a:srgbClr val="FF0000"/>
              </a:solidFill>
              <a:latin typeface="Candara" panose="020E0502030303020204" pitchFamily="34" charset="0"/>
            </a:endParaRPr>
          </a:p>
          <a:p>
            <a:pPr marL="742950" lvl="1" indent="-285750" algn="just">
              <a:lnSpc>
                <a:spcPct val="120000"/>
              </a:lnSpc>
              <a:spcAft>
                <a:spcPts val="1200"/>
              </a:spcAft>
              <a:buFont typeface="Symbol" panose="05050102010706020507" pitchFamily="18" charset="2"/>
              <a:buChar char=""/>
            </a:pPr>
            <a:r>
              <a:rPr lang="en-GB" sz="1800" b="1" dirty="0">
                <a:latin typeface="Candara" panose="020E0502030303020204" pitchFamily="34" charset="0"/>
              </a:rPr>
              <a:t>Need for </a:t>
            </a:r>
            <a:r>
              <a:rPr lang="en-GB" sz="1800" b="1" dirty="0" err="1">
                <a:latin typeface="Candara" panose="020E0502030303020204" pitchFamily="34" charset="0"/>
              </a:rPr>
              <a:t>strenghthening</a:t>
            </a:r>
            <a:r>
              <a:rPr lang="en-GB" sz="1800" b="1" dirty="0">
                <a:latin typeface="Candara" panose="020E0502030303020204" pitchFamily="34" charset="0"/>
              </a:rPr>
              <a:t> of </a:t>
            </a:r>
            <a:r>
              <a:rPr lang="en-GB" sz="1800" b="1" dirty="0">
                <a:solidFill>
                  <a:srgbClr val="FF0000"/>
                </a:solidFill>
                <a:latin typeface="Candara" panose="020E0502030303020204" pitchFamily="34" charset="0"/>
              </a:rPr>
              <a:t>legal and regulatory framework</a:t>
            </a:r>
            <a:endParaRPr lang="en-MU" sz="1800" b="1" dirty="0">
              <a:solidFill>
                <a:srgbClr val="FF0000"/>
              </a:solidFill>
              <a:latin typeface="Candara" panose="020E0502030303020204" pitchFamily="34" charset="0"/>
            </a:endParaRPr>
          </a:p>
          <a:p>
            <a:pPr marL="742950" lvl="1" indent="-285750" algn="just">
              <a:lnSpc>
                <a:spcPct val="120000"/>
              </a:lnSpc>
              <a:spcAft>
                <a:spcPts val="1200"/>
              </a:spcAft>
              <a:buFont typeface="Symbol" panose="05050102010706020507" pitchFamily="18" charset="2"/>
              <a:buChar char=""/>
            </a:pPr>
            <a:r>
              <a:rPr lang="en-GB" sz="1800" b="1" dirty="0">
                <a:latin typeface="Candara" panose="020E0502030303020204" pitchFamily="34" charset="0"/>
              </a:rPr>
              <a:t>Challenges in relation to </a:t>
            </a:r>
            <a:r>
              <a:rPr lang="en-GB" sz="1800" b="1" dirty="0">
                <a:solidFill>
                  <a:srgbClr val="FF0000"/>
                </a:solidFill>
                <a:latin typeface="Candara" panose="020E0502030303020204" pitchFamily="34" charset="0"/>
              </a:rPr>
              <a:t>COVID 19</a:t>
            </a:r>
            <a:endParaRPr lang="en-MU" sz="18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2796506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CF45715-BEA9-4601-A3C2-E70FCDC9E47F}"/>
              </a:ext>
            </a:extLst>
          </p:cNvPr>
          <p:cNvSpPr/>
          <p:nvPr/>
        </p:nvSpPr>
        <p:spPr>
          <a:xfrm>
            <a:off x="3259818" y="421249"/>
            <a:ext cx="4472138" cy="59101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ndara" panose="020E0502030303020204" pitchFamily="34" charset="0"/>
                <a:ea typeface="+mn-ea"/>
                <a:cs typeface="+mn-cs"/>
              </a:rPr>
              <a:t>International Trends </a:t>
            </a:r>
            <a:endParaRPr kumimoji="0" lang="en-MU" sz="28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ndara" panose="020E0502030303020204" pitchFamily="34" charset="0"/>
              <a:ea typeface="+mn-ea"/>
              <a:cs typeface="+mn-cs"/>
            </a:endParaRPr>
          </a:p>
        </p:txBody>
      </p:sp>
      <p:sp>
        <p:nvSpPr>
          <p:cNvPr id="5" name="Rectangle: Rounded Corners 4">
            <a:extLst>
              <a:ext uri="{FF2B5EF4-FFF2-40B4-BE49-F238E27FC236}">
                <a16:creationId xmlns:a16="http://schemas.microsoft.com/office/drawing/2014/main" id="{3B266EFE-FC58-4F83-920C-AB2E025C60F1}"/>
              </a:ext>
            </a:extLst>
          </p:cNvPr>
          <p:cNvSpPr/>
          <p:nvPr/>
        </p:nvSpPr>
        <p:spPr>
          <a:xfrm>
            <a:off x="587466" y="1881005"/>
            <a:ext cx="3185448" cy="4315744"/>
          </a:xfrm>
          <a:prstGeom prst="roundRect">
            <a:avLst>
              <a:gd name="adj" fmla="val 384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ndara" panose="020E0502030303020204" pitchFamily="34" charset="0"/>
                <a:ea typeface="+mn-ea"/>
                <a:cs typeface="+mn-cs"/>
              </a:rPr>
              <a:t>Medical Research</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COVID 19 Research</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Primary &amp; Secondary</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Primary</a:t>
            </a:r>
          </a:p>
          <a:p>
            <a:pPr marL="285750" marR="0" lvl="0" indent="-1079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Viral therapeutics</a:t>
            </a:r>
          </a:p>
          <a:p>
            <a:pPr marL="285750" marR="0" lvl="0" indent="-1079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Dry/Vaccine Development</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Secondary</a:t>
            </a:r>
          </a:p>
          <a:p>
            <a:pPr marL="285750" marR="0" lvl="0" indent="-1079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Biological/Behavioural/ Psychological /social factor</a:t>
            </a:r>
          </a:p>
        </p:txBody>
      </p:sp>
      <p:cxnSp>
        <p:nvCxnSpPr>
          <p:cNvPr id="7" name="Straight Arrow Connector 6">
            <a:extLst>
              <a:ext uri="{FF2B5EF4-FFF2-40B4-BE49-F238E27FC236}">
                <a16:creationId xmlns:a16="http://schemas.microsoft.com/office/drawing/2014/main" id="{ED348A6A-6A8E-49CD-AB5D-76398E8CF6D9}"/>
              </a:ext>
            </a:extLst>
          </p:cNvPr>
          <p:cNvCxnSpPr>
            <a:cxnSpLocks/>
            <a:stCxn id="4" idx="2"/>
            <a:endCxn id="5" idx="0"/>
          </p:cNvCxnSpPr>
          <p:nvPr/>
        </p:nvCxnSpPr>
        <p:spPr>
          <a:xfrm flipH="1">
            <a:off x="2180190" y="1012264"/>
            <a:ext cx="3315697" cy="8687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1B50ADB7-9832-4AE9-8AC6-FDC4B01AFC5E}"/>
              </a:ext>
            </a:extLst>
          </p:cNvPr>
          <p:cNvSpPr/>
          <p:nvPr/>
        </p:nvSpPr>
        <p:spPr>
          <a:xfrm>
            <a:off x="6854284" y="1881004"/>
            <a:ext cx="4754136" cy="4698215"/>
          </a:xfrm>
          <a:prstGeom prst="roundRect">
            <a:avLst>
              <a:gd name="adj" fmla="val 384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ndara" panose="020E0502030303020204" pitchFamily="34" charset="0"/>
                <a:ea typeface="+mn-ea"/>
                <a:cs typeface="+mn-cs"/>
              </a:rPr>
              <a:t>Innovation in Wellness Industry ($ 4.3 trillion)</a:t>
            </a:r>
          </a:p>
          <a:p>
            <a:pPr marL="268288" lvl="0" indent="-179388" fontAlgn="base">
              <a:spcAft>
                <a:spcPts val="600"/>
              </a:spcAft>
              <a:buSzPts val="1000"/>
              <a:buFont typeface="Symbol" panose="05050102010706020507" pitchFamily="18" charset="2"/>
              <a:buChar char=""/>
              <a:tabLst>
                <a:tab pos="457200" algn="l"/>
              </a:tabLst>
            </a:pPr>
            <a:r>
              <a:rPr lang="en-MU" sz="1400" b="1"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Personal Care &amp; Beauty ($955 billion)</a:t>
            </a:r>
            <a:endParaRPr lang="en-MU" sz="1400" b="1" dirty="0">
              <a:solidFill>
                <a:schemeClr val="tx1"/>
              </a:solidFill>
              <a:effectLst/>
              <a:latin typeface="Candara" panose="020E0502030303020204" pitchFamily="34" charset="0"/>
              <a:ea typeface="Calibri" panose="020F0502020204030204" pitchFamily="34" charset="0"/>
              <a:cs typeface="Arial" panose="020B0604020202020204" pitchFamily="34" charset="0"/>
            </a:endParaRPr>
          </a:p>
          <a:p>
            <a:pPr marL="268288" lvl="0" indent="-179388" fontAlgn="base">
              <a:spcAft>
                <a:spcPts val="600"/>
              </a:spcAft>
              <a:buSzPts val="1000"/>
              <a:buFont typeface="Symbol" panose="05050102010706020507" pitchFamily="18" charset="2"/>
              <a:buChar char=""/>
              <a:tabLst>
                <a:tab pos="457200" algn="l"/>
              </a:tabLst>
            </a:pPr>
            <a:r>
              <a:rPr lang="en-MU" sz="1400" b="1"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Healthy Eating, Nutrition, &amp; Weight Loss ($946 billion)</a:t>
            </a:r>
            <a:endParaRPr lang="en-MU" sz="1400" b="1" dirty="0">
              <a:solidFill>
                <a:schemeClr val="tx1"/>
              </a:solidFill>
              <a:effectLst/>
              <a:latin typeface="Candara" panose="020E0502030303020204" pitchFamily="34" charset="0"/>
              <a:ea typeface="Calibri" panose="020F0502020204030204" pitchFamily="34" charset="0"/>
              <a:cs typeface="Arial" panose="020B0604020202020204" pitchFamily="34" charset="0"/>
            </a:endParaRPr>
          </a:p>
          <a:p>
            <a:pPr marL="268288" lvl="0" indent="-179388" fontAlgn="base">
              <a:spcAft>
                <a:spcPts val="600"/>
              </a:spcAft>
              <a:buSzPts val="1000"/>
              <a:buFont typeface="Symbol" panose="05050102010706020507" pitchFamily="18" charset="2"/>
              <a:buChar char=""/>
              <a:tabLst>
                <a:tab pos="457200" algn="l"/>
              </a:tabLst>
            </a:pPr>
            <a:r>
              <a:rPr lang="en-MU" sz="1400" b="1"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Physical Activity ($738 billion)</a:t>
            </a:r>
            <a:endParaRPr lang="en-MU" sz="1400" b="1" dirty="0">
              <a:solidFill>
                <a:schemeClr val="tx1"/>
              </a:solidFill>
              <a:effectLst/>
              <a:latin typeface="Candara" panose="020E0502030303020204" pitchFamily="34" charset="0"/>
              <a:ea typeface="Calibri" panose="020F0502020204030204" pitchFamily="34" charset="0"/>
              <a:cs typeface="Arial" panose="020B0604020202020204" pitchFamily="34" charset="0"/>
            </a:endParaRPr>
          </a:p>
          <a:p>
            <a:pPr marL="268288" lvl="0" indent="-179388" fontAlgn="base">
              <a:spcAft>
                <a:spcPts val="600"/>
              </a:spcAft>
              <a:buSzPts val="1000"/>
              <a:buFont typeface="Symbol" panose="05050102010706020507" pitchFamily="18" charset="2"/>
              <a:buChar char=""/>
              <a:tabLst>
                <a:tab pos="457200" algn="l"/>
              </a:tabLst>
            </a:pPr>
            <a:r>
              <a:rPr lang="en-MU" sz="1400" b="1"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Wellness Tourism ($436 billion)</a:t>
            </a:r>
            <a:endParaRPr lang="en-MU" sz="1400" b="1" dirty="0">
              <a:solidFill>
                <a:schemeClr val="tx1"/>
              </a:solidFill>
              <a:effectLst/>
              <a:latin typeface="Candara" panose="020E0502030303020204" pitchFamily="34" charset="0"/>
              <a:ea typeface="Calibri" panose="020F0502020204030204" pitchFamily="34" charset="0"/>
              <a:cs typeface="Arial" panose="020B0604020202020204" pitchFamily="34" charset="0"/>
            </a:endParaRPr>
          </a:p>
          <a:p>
            <a:pPr marL="268288" lvl="0" indent="-179388" fontAlgn="base">
              <a:spcAft>
                <a:spcPts val="600"/>
              </a:spcAft>
              <a:buSzPts val="1000"/>
              <a:buFont typeface="Symbol" panose="05050102010706020507" pitchFamily="18" charset="2"/>
              <a:buChar char=""/>
              <a:tabLst>
                <a:tab pos="457200" algn="l"/>
              </a:tabLst>
            </a:pPr>
            <a:r>
              <a:rPr lang="en-MU" sz="1400" b="1"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Traditional &amp; Complementary Medicine ($413 billion)</a:t>
            </a:r>
            <a:endParaRPr lang="en-MU" sz="1400" b="1" dirty="0">
              <a:solidFill>
                <a:schemeClr val="tx1"/>
              </a:solidFill>
              <a:effectLst/>
              <a:latin typeface="Candara" panose="020E0502030303020204" pitchFamily="34" charset="0"/>
              <a:ea typeface="Calibri" panose="020F0502020204030204" pitchFamily="34" charset="0"/>
              <a:cs typeface="Arial" panose="020B0604020202020204" pitchFamily="34" charset="0"/>
            </a:endParaRPr>
          </a:p>
          <a:p>
            <a:pPr marL="268288" lvl="0" indent="-179388" fontAlgn="base">
              <a:spcAft>
                <a:spcPts val="600"/>
              </a:spcAft>
              <a:buSzPts val="1000"/>
              <a:buFont typeface="Symbol" panose="05050102010706020507" pitchFamily="18" charset="2"/>
              <a:buChar char=""/>
              <a:tabLst>
                <a:tab pos="457200" algn="l"/>
              </a:tabLst>
            </a:pPr>
            <a:r>
              <a:rPr lang="en-MU" sz="1400" b="1"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Public Health, Prevention, &amp; Personalized Medicine ($375 billion)</a:t>
            </a:r>
            <a:endParaRPr lang="en-MU" sz="1400" b="1" dirty="0">
              <a:solidFill>
                <a:schemeClr val="tx1"/>
              </a:solidFill>
              <a:effectLst/>
              <a:latin typeface="Candara" panose="020E0502030303020204" pitchFamily="34" charset="0"/>
              <a:ea typeface="Calibri" panose="020F0502020204030204" pitchFamily="34" charset="0"/>
              <a:cs typeface="Arial" panose="020B0604020202020204" pitchFamily="34" charset="0"/>
            </a:endParaRPr>
          </a:p>
          <a:p>
            <a:pPr marL="268288" lvl="0" indent="-179388" fontAlgn="base">
              <a:spcAft>
                <a:spcPts val="600"/>
              </a:spcAft>
              <a:buSzPts val="1000"/>
              <a:buFont typeface="Symbol" panose="05050102010706020507" pitchFamily="18" charset="2"/>
              <a:buChar char=""/>
              <a:tabLst>
                <a:tab pos="457200" algn="l"/>
              </a:tabLst>
            </a:pPr>
            <a:r>
              <a:rPr lang="en-MU" sz="1400" b="1"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Wellness Real Estate ($275 billion)</a:t>
            </a:r>
            <a:endParaRPr lang="en-MU" sz="1400" b="1" dirty="0">
              <a:solidFill>
                <a:schemeClr val="tx1"/>
              </a:solidFill>
              <a:effectLst/>
              <a:latin typeface="Candara" panose="020E0502030303020204" pitchFamily="34" charset="0"/>
              <a:ea typeface="Calibri" panose="020F0502020204030204" pitchFamily="34" charset="0"/>
              <a:cs typeface="Arial" panose="020B0604020202020204" pitchFamily="34" charset="0"/>
            </a:endParaRPr>
          </a:p>
          <a:p>
            <a:pPr marL="268288" lvl="0" indent="-179388" fontAlgn="base">
              <a:spcAft>
                <a:spcPts val="600"/>
              </a:spcAft>
              <a:buSzPts val="1000"/>
              <a:buFont typeface="Symbol" panose="05050102010706020507" pitchFamily="18" charset="2"/>
              <a:buChar char=""/>
              <a:tabLst>
                <a:tab pos="457200" algn="l"/>
              </a:tabLst>
            </a:pPr>
            <a:r>
              <a:rPr lang="en-MU" sz="1400" b="1"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Mental Wellness ($131 billion)</a:t>
            </a:r>
            <a:endParaRPr lang="en-MU" sz="1400" b="1" dirty="0">
              <a:solidFill>
                <a:schemeClr val="tx1"/>
              </a:solidFill>
              <a:effectLst/>
              <a:latin typeface="Candara" panose="020E0502030303020204" pitchFamily="34" charset="0"/>
              <a:ea typeface="Calibri" panose="020F0502020204030204" pitchFamily="34" charset="0"/>
              <a:cs typeface="Arial" panose="020B0604020202020204" pitchFamily="34" charset="0"/>
            </a:endParaRPr>
          </a:p>
          <a:p>
            <a:pPr marL="268288" lvl="0" indent="-179388" fontAlgn="base">
              <a:spcAft>
                <a:spcPts val="600"/>
              </a:spcAft>
              <a:buSzPts val="1000"/>
              <a:buFont typeface="Symbol" panose="05050102010706020507" pitchFamily="18" charset="2"/>
              <a:buChar char=""/>
              <a:tabLst>
                <a:tab pos="457200" algn="l"/>
              </a:tabLst>
            </a:pPr>
            <a:r>
              <a:rPr lang="en-MU" sz="1400" b="1"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Spas ($68 billion)</a:t>
            </a:r>
            <a:endParaRPr lang="en-MU" sz="1400" b="1" dirty="0">
              <a:solidFill>
                <a:schemeClr val="tx1"/>
              </a:solidFill>
              <a:effectLst/>
              <a:latin typeface="Candara" panose="020E0502030303020204" pitchFamily="34" charset="0"/>
              <a:ea typeface="Calibri" panose="020F0502020204030204" pitchFamily="34" charset="0"/>
              <a:cs typeface="Arial" panose="020B0604020202020204" pitchFamily="34" charset="0"/>
            </a:endParaRPr>
          </a:p>
          <a:p>
            <a:pPr marL="268288" lvl="0" indent="-179388" fontAlgn="base">
              <a:spcAft>
                <a:spcPts val="600"/>
              </a:spcAft>
              <a:buSzPts val="1000"/>
              <a:buFont typeface="Symbol" panose="05050102010706020507" pitchFamily="18" charset="2"/>
              <a:buChar char=""/>
              <a:tabLst>
                <a:tab pos="457200" algn="l"/>
              </a:tabLst>
            </a:pPr>
            <a:r>
              <a:rPr lang="en-MU" sz="1400" b="1"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Workplace Wellness ($49 billion)</a:t>
            </a:r>
            <a:endParaRPr lang="en-MU" sz="1400" b="1" dirty="0">
              <a:solidFill>
                <a:schemeClr val="tx1"/>
              </a:solidFill>
              <a:effectLst/>
              <a:latin typeface="Candara" panose="020E0502030303020204" pitchFamily="34" charset="0"/>
              <a:ea typeface="Calibri" panose="020F0502020204030204" pitchFamily="34" charset="0"/>
              <a:cs typeface="Arial" panose="020B0604020202020204" pitchFamily="34" charset="0"/>
            </a:endParaRPr>
          </a:p>
          <a:p>
            <a:pPr marL="268288" lvl="0" indent="-179388" fontAlgn="base">
              <a:spcAft>
                <a:spcPts val="600"/>
              </a:spcAft>
              <a:buSzPts val="1000"/>
              <a:buFont typeface="Symbol" panose="05050102010706020507" pitchFamily="18" charset="2"/>
              <a:buChar char=""/>
              <a:tabLst>
                <a:tab pos="457200" algn="l"/>
              </a:tabLst>
            </a:pPr>
            <a:r>
              <a:rPr lang="en-MU" sz="1400" b="1"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Thermal/Mineral Springs ($39 billion)</a:t>
            </a:r>
            <a:endParaRPr kumimoji="0" lang="en-GB" sz="2000" b="1" i="0" u="none" strike="noStrike" kern="1200" cap="none" spc="0" normalizeH="0" baseline="0" noProof="0" dirty="0">
              <a:ln>
                <a:noFill/>
              </a:ln>
              <a:solidFill>
                <a:schemeClr val="tx1"/>
              </a:solidFill>
              <a:effectLst/>
              <a:uLnTx/>
              <a:uFillTx/>
              <a:latin typeface="Candara" panose="020E0502030303020204" pitchFamily="34" charset="0"/>
            </a:endParaRPr>
          </a:p>
        </p:txBody>
      </p:sp>
      <p:cxnSp>
        <p:nvCxnSpPr>
          <p:cNvPr id="9" name="Straight Arrow Connector 8">
            <a:extLst>
              <a:ext uri="{FF2B5EF4-FFF2-40B4-BE49-F238E27FC236}">
                <a16:creationId xmlns:a16="http://schemas.microsoft.com/office/drawing/2014/main" id="{95A60320-A268-468E-B44D-44CB255F74CA}"/>
              </a:ext>
            </a:extLst>
          </p:cNvPr>
          <p:cNvCxnSpPr>
            <a:cxnSpLocks/>
            <a:stCxn id="4" idx="2"/>
            <a:endCxn id="8" idx="0"/>
          </p:cNvCxnSpPr>
          <p:nvPr/>
        </p:nvCxnSpPr>
        <p:spPr>
          <a:xfrm>
            <a:off x="5495887" y="1012264"/>
            <a:ext cx="3735465" cy="8687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50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47CE-3B99-4385-88B6-2153F511344C}"/>
              </a:ext>
            </a:extLst>
          </p:cNvPr>
          <p:cNvSpPr>
            <a:spLocks noGrp="1"/>
          </p:cNvSpPr>
          <p:nvPr>
            <p:ph type="title"/>
          </p:nvPr>
        </p:nvSpPr>
        <p:spPr>
          <a:xfrm>
            <a:off x="838200" y="107918"/>
            <a:ext cx="10515600" cy="639214"/>
          </a:xfrm>
        </p:spPr>
        <p:txBody>
          <a:bodyPr>
            <a:normAutofit fontScale="90000"/>
          </a:bodyPr>
          <a:lstStyle/>
          <a:p>
            <a:pPr algn="ctr"/>
            <a:r>
              <a:rPr lang="en-GB" sz="3200" b="1" dirty="0">
                <a:solidFill>
                  <a:schemeClr val="accent5">
                    <a:lumMod val="50000"/>
                  </a:schemeClr>
                </a:solidFill>
                <a:latin typeface="Candara" panose="020E0502030303020204" pitchFamily="34" charset="0"/>
              </a:rPr>
              <a:t>Research, Technology and Innovation behind Wellness Industry</a:t>
            </a:r>
            <a:endParaRPr lang="en-MU" sz="3200" b="1" dirty="0">
              <a:solidFill>
                <a:schemeClr val="accent5">
                  <a:lumMod val="50000"/>
                </a:schemeClr>
              </a:solidFill>
              <a:latin typeface="Candara" panose="020E0502030303020204" pitchFamily="34" charset="0"/>
            </a:endParaRPr>
          </a:p>
        </p:txBody>
      </p:sp>
      <p:graphicFrame>
        <p:nvGraphicFramePr>
          <p:cNvPr id="4" name="Table 4">
            <a:extLst>
              <a:ext uri="{FF2B5EF4-FFF2-40B4-BE49-F238E27FC236}">
                <a16:creationId xmlns:a16="http://schemas.microsoft.com/office/drawing/2014/main" id="{469223F9-281D-45A5-9EA2-8E468B7AE923}"/>
              </a:ext>
            </a:extLst>
          </p:cNvPr>
          <p:cNvGraphicFramePr>
            <a:graphicFrameLocks noGrp="1"/>
          </p:cNvGraphicFramePr>
          <p:nvPr>
            <p:ph idx="1"/>
            <p:extLst>
              <p:ext uri="{D42A27DB-BD31-4B8C-83A1-F6EECF244321}">
                <p14:modId xmlns:p14="http://schemas.microsoft.com/office/powerpoint/2010/main" val="1420095781"/>
              </p:ext>
            </p:extLst>
          </p:nvPr>
        </p:nvGraphicFramePr>
        <p:xfrm>
          <a:off x="334537" y="747132"/>
          <a:ext cx="11418848" cy="2782961"/>
        </p:xfrm>
        <a:graphic>
          <a:graphicData uri="http://schemas.openxmlformats.org/drawingml/2006/table">
            <a:tbl>
              <a:tblPr firstRow="1" bandRow="1">
                <a:tableStyleId>{5C22544A-7EE6-4342-B048-85BDC9FD1C3A}</a:tableStyleId>
              </a:tblPr>
              <a:tblGrid>
                <a:gridCol w="4417791">
                  <a:extLst>
                    <a:ext uri="{9D8B030D-6E8A-4147-A177-3AD203B41FA5}">
                      <a16:colId xmlns:a16="http://schemas.microsoft.com/office/drawing/2014/main" val="216155438"/>
                    </a:ext>
                  </a:extLst>
                </a:gridCol>
                <a:gridCol w="7001057">
                  <a:extLst>
                    <a:ext uri="{9D8B030D-6E8A-4147-A177-3AD203B41FA5}">
                      <a16:colId xmlns:a16="http://schemas.microsoft.com/office/drawing/2014/main" val="4245377601"/>
                    </a:ext>
                  </a:extLst>
                </a:gridCol>
              </a:tblGrid>
              <a:tr h="349263">
                <a:tc>
                  <a:txBody>
                    <a:bodyPr/>
                    <a:lstStyle/>
                    <a:p>
                      <a:pPr>
                        <a:spcBef>
                          <a:spcPts val="600"/>
                        </a:spcBef>
                      </a:pPr>
                      <a:r>
                        <a:rPr lang="en-GB" sz="1500" b="1" dirty="0">
                          <a:latin typeface="Candara" panose="020E0502030303020204" pitchFamily="34" charset="0"/>
                        </a:rPr>
                        <a:t>SECTOR</a:t>
                      </a:r>
                      <a:endParaRPr lang="en-MU" sz="1500" b="1" dirty="0">
                        <a:latin typeface="Candara" panose="020E0502030303020204" pitchFamily="34" charset="0"/>
                      </a:endParaRPr>
                    </a:p>
                  </a:txBody>
                  <a:tcPr/>
                </a:tc>
                <a:tc>
                  <a:txBody>
                    <a:bodyPr/>
                    <a:lstStyle/>
                    <a:p>
                      <a:pPr>
                        <a:spcBef>
                          <a:spcPts val="600"/>
                        </a:spcBef>
                      </a:pPr>
                      <a:r>
                        <a:rPr lang="en-GB" sz="1500" b="1" dirty="0">
                          <a:latin typeface="Candara" panose="020E0502030303020204" pitchFamily="34" charset="0"/>
                        </a:rPr>
                        <a:t>TECHNOLOGIES</a:t>
                      </a:r>
                      <a:endParaRPr lang="en-MU" sz="1500" b="1" dirty="0">
                        <a:latin typeface="Candara" panose="020E0502030303020204" pitchFamily="34" charset="0"/>
                      </a:endParaRPr>
                    </a:p>
                  </a:txBody>
                  <a:tcPr/>
                </a:tc>
                <a:extLst>
                  <a:ext uri="{0D108BD9-81ED-4DB2-BD59-A6C34878D82A}">
                    <a16:rowId xmlns:a16="http://schemas.microsoft.com/office/drawing/2014/main" val="820276368"/>
                  </a:ext>
                </a:extLst>
              </a:tr>
              <a:tr h="551638">
                <a:tc>
                  <a:txBody>
                    <a:bodyPr/>
                    <a:lstStyle/>
                    <a:p>
                      <a:pPr>
                        <a:spcBef>
                          <a:spcPts val="600"/>
                        </a:spcBef>
                      </a:pPr>
                      <a:r>
                        <a:rPr lang="en-GB" sz="1500" b="1" dirty="0">
                          <a:latin typeface="Candara" panose="020E0502030303020204" pitchFamily="34" charset="0"/>
                        </a:rPr>
                        <a:t>Silver Economy</a:t>
                      </a:r>
                      <a:endParaRPr lang="en-MU" sz="1500" b="1" dirty="0">
                        <a:latin typeface="Candara" panose="020E0502030303020204" pitchFamily="34" charset="0"/>
                      </a:endParaRP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500" b="1" dirty="0">
                          <a:latin typeface="Candara" panose="020E0502030303020204" pitchFamily="34" charset="0"/>
                        </a:rPr>
                        <a:t>Cosmetics, sleek designs diapers for </a:t>
                      </a:r>
                      <a:r>
                        <a:rPr lang="en-GB" sz="1500" b="1" kern="1200" dirty="0">
                          <a:solidFill>
                            <a:schemeClr val="dk1"/>
                          </a:solidFill>
                          <a:effectLst/>
                          <a:latin typeface="Candara" panose="020E0502030303020204" pitchFamily="34" charset="0"/>
                          <a:ea typeface="+mn-ea"/>
                          <a:cs typeface="+mn-cs"/>
                        </a:rPr>
                        <a:t>incontinence, telemedicine, reality games for cognitive functions/robotic assistants</a:t>
                      </a:r>
                      <a:endParaRPr lang="en-MU" sz="1500" b="1" dirty="0">
                        <a:latin typeface="Candara" panose="020E0502030303020204" pitchFamily="34" charset="0"/>
                      </a:endParaRPr>
                    </a:p>
                  </a:txBody>
                  <a:tcPr/>
                </a:tc>
                <a:extLst>
                  <a:ext uri="{0D108BD9-81ED-4DB2-BD59-A6C34878D82A}">
                    <a16:rowId xmlns:a16="http://schemas.microsoft.com/office/drawing/2014/main" val="3591593363"/>
                  </a:ext>
                </a:extLst>
              </a:tr>
              <a:tr h="94103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500" b="1" kern="1200" dirty="0">
                          <a:solidFill>
                            <a:schemeClr val="dk1"/>
                          </a:solidFill>
                          <a:effectLst/>
                          <a:latin typeface="Candara" panose="020E0502030303020204" pitchFamily="34" charset="0"/>
                          <a:ea typeface="+mn-ea"/>
                          <a:cs typeface="+mn-cs"/>
                        </a:rPr>
                        <a:t>Mental Health</a:t>
                      </a:r>
                      <a:endParaRPr lang="en-MU" sz="1500" b="1" kern="1200" dirty="0">
                        <a:solidFill>
                          <a:schemeClr val="dk1"/>
                        </a:solidFill>
                        <a:effectLst/>
                        <a:latin typeface="Candara" panose="020E0502030303020204" pitchFamily="34" charset="0"/>
                        <a:ea typeface="+mn-ea"/>
                        <a:cs typeface="+mn-cs"/>
                      </a:endParaRPr>
                    </a:p>
                    <a:p>
                      <a:pPr>
                        <a:spcBef>
                          <a:spcPts val="600"/>
                        </a:spcBef>
                      </a:pPr>
                      <a:endParaRPr lang="en-MU" sz="1500" b="1" dirty="0">
                        <a:latin typeface="Candara" panose="020E0502030303020204" pitchFamily="34" charset="0"/>
                      </a:endParaRPr>
                    </a:p>
                  </a:txBody>
                  <a:tcPr/>
                </a:tc>
                <a:tc>
                  <a:txBody>
                    <a:bodyPr/>
                    <a:lstStyle/>
                    <a:p>
                      <a:pPr lvl="0" fontAlgn="base">
                        <a:spcBef>
                          <a:spcPts val="600"/>
                        </a:spcBef>
                      </a:pPr>
                      <a:r>
                        <a:rPr lang="en-GB" sz="1500" b="1" kern="1200" dirty="0">
                          <a:solidFill>
                            <a:schemeClr val="dk1"/>
                          </a:solidFill>
                          <a:effectLst/>
                          <a:latin typeface="Candara" panose="020E0502030303020204" pitchFamily="34" charset="0"/>
                          <a:ea typeface="+mn-ea"/>
                          <a:cs typeface="+mn-cs"/>
                        </a:rPr>
                        <a:t>Chatbots/Mobile Apps/digital support groups/</a:t>
                      </a:r>
                      <a:endParaRPr lang="en-MU" sz="1500" b="1" kern="1200" dirty="0">
                        <a:solidFill>
                          <a:schemeClr val="dk1"/>
                        </a:solidFill>
                        <a:effectLst/>
                        <a:latin typeface="Candara" panose="020E0502030303020204" pitchFamily="34" charset="0"/>
                        <a:ea typeface="+mn-ea"/>
                        <a:cs typeface="+mn-cs"/>
                      </a:endParaRPr>
                    </a:p>
                    <a:p>
                      <a:pPr lvl="0" fontAlgn="base">
                        <a:spcBef>
                          <a:spcPts val="600"/>
                        </a:spcBef>
                      </a:pPr>
                      <a:r>
                        <a:rPr lang="en-GB" sz="1500" b="1" kern="1200" dirty="0">
                          <a:solidFill>
                            <a:schemeClr val="dk1"/>
                          </a:solidFill>
                          <a:effectLst/>
                          <a:latin typeface="Candara" panose="020E0502030303020204" pitchFamily="34" charset="0"/>
                          <a:ea typeface="+mn-ea"/>
                          <a:cs typeface="+mn-cs"/>
                        </a:rPr>
                        <a:t>Virtual therapy apps</a:t>
                      </a:r>
                      <a:endParaRPr lang="en-MU" sz="1500" b="1" kern="1200" dirty="0">
                        <a:solidFill>
                          <a:schemeClr val="dk1"/>
                        </a:solidFill>
                        <a:effectLst/>
                        <a:latin typeface="Candara" panose="020E0502030303020204" pitchFamily="34" charset="0"/>
                        <a:ea typeface="+mn-ea"/>
                        <a:cs typeface="+mn-cs"/>
                      </a:endParaRPr>
                    </a:p>
                    <a:p>
                      <a:pPr lvl="0" fontAlgn="base">
                        <a:spcBef>
                          <a:spcPts val="600"/>
                        </a:spcBef>
                      </a:pPr>
                      <a:r>
                        <a:rPr lang="en-GB" sz="1500" b="1" kern="1200" dirty="0">
                          <a:solidFill>
                            <a:schemeClr val="dk1"/>
                          </a:solidFill>
                          <a:effectLst/>
                          <a:latin typeface="Candara" panose="020E0502030303020204" pitchFamily="34" charset="0"/>
                          <a:ea typeface="+mn-ea"/>
                          <a:cs typeface="+mn-cs"/>
                        </a:rPr>
                        <a:t>Meditation Apps</a:t>
                      </a:r>
                      <a:endParaRPr lang="en-MU" sz="1500" b="1" dirty="0">
                        <a:latin typeface="Candara" panose="020E0502030303020204" pitchFamily="34" charset="0"/>
                      </a:endParaRPr>
                    </a:p>
                  </a:txBody>
                  <a:tcPr/>
                </a:tc>
                <a:extLst>
                  <a:ext uri="{0D108BD9-81ED-4DB2-BD59-A6C34878D82A}">
                    <a16:rowId xmlns:a16="http://schemas.microsoft.com/office/drawing/2014/main" val="1559628011"/>
                  </a:ext>
                </a:extLst>
              </a:tr>
              <a:tr h="941030">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500" b="1" kern="1200" dirty="0">
                          <a:solidFill>
                            <a:schemeClr val="dk1"/>
                          </a:solidFill>
                          <a:effectLst/>
                          <a:latin typeface="Candara" panose="020E0502030303020204" pitchFamily="34" charset="0"/>
                          <a:ea typeface="+mn-ea"/>
                          <a:cs typeface="+mn-cs"/>
                        </a:rPr>
                        <a:t>Energy Medicine (Ayurveda/Chinese Medicine/Shamanic Healing)</a:t>
                      </a:r>
                      <a:endParaRPr lang="en-MU" sz="1500" b="1" kern="1200" dirty="0">
                        <a:solidFill>
                          <a:schemeClr val="dk1"/>
                        </a:solidFill>
                        <a:effectLst/>
                        <a:latin typeface="Candara" panose="020E0502030303020204" pitchFamily="34" charset="0"/>
                        <a:ea typeface="+mn-ea"/>
                        <a:cs typeface="+mn-cs"/>
                      </a:endParaRPr>
                    </a:p>
                  </a:txBody>
                  <a:tcPr/>
                </a:tc>
                <a:tc>
                  <a:txBody>
                    <a:bodyPr/>
                    <a:lstStyle/>
                    <a:p>
                      <a:pPr marL="0" lvl="1" indent="0" fontAlgn="base">
                        <a:spcBef>
                          <a:spcPts val="600"/>
                        </a:spcBef>
                      </a:pPr>
                      <a:r>
                        <a:rPr lang="en-GB" sz="1500" b="1" kern="1200" dirty="0" err="1">
                          <a:solidFill>
                            <a:schemeClr val="dk1"/>
                          </a:solidFill>
                          <a:effectLst/>
                          <a:latin typeface="Candara" panose="020E0502030303020204" pitchFamily="34" charset="0"/>
                          <a:ea typeface="+mn-ea"/>
                          <a:cs typeface="+mn-cs"/>
                        </a:rPr>
                        <a:t>Biophotonetics</a:t>
                      </a:r>
                      <a:endParaRPr lang="en-GB" sz="1500" b="1" kern="1200" dirty="0">
                        <a:solidFill>
                          <a:schemeClr val="dk1"/>
                        </a:solidFill>
                        <a:effectLst/>
                        <a:latin typeface="Candara" panose="020E0502030303020204" pitchFamily="34" charset="0"/>
                        <a:ea typeface="+mn-ea"/>
                        <a:cs typeface="+mn-cs"/>
                      </a:endParaRPr>
                    </a:p>
                    <a:p>
                      <a:pPr marL="0" lvl="1" indent="0" fontAlgn="base">
                        <a:spcBef>
                          <a:spcPts val="600"/>
                        </a:spcBef>
                      </a:pPr>
                      <a:r>
                        <a:rPr lang="en-GB" sz="1500" b="1" kern="1200" dirty="0">
                          <a:solidFill>
                            <a:schemeClr val="dk1"/>
                          </a:solidFill>
                          <a:effectLst/>
                          <a:latin typeface="Candara" panose="020E0502030303020204" pitchFamily="34" charset="0"/>
                          <a:ea typeface="+mn-ea"/>
                          <a:cs typeface="+mn-cs"/>
                        </a:rPr>
                        <a:t>Pulse electromagnetic field therapy</a:t>
                      </a:r>
                      <a:endParaRPr lang="en-MU" sz="1500" b="1" kern="1200" dirty="0">
                        <a:solidFill>
                          <a:schemeClr val="dk1"/>
                        </a:solidFill>
                        <a:effectLst/>
                        <a:latin typeface="Candara" panose="020E0502030303020204" pitchFamily="34" charset="0"/>
                        <a:ea typeface="+mn-ea"/>
                        <a:cs typeface="+mn-cs"/>
                      </a:endParaRPr>
                    </a:p>
                    <a:p>
                      <a:pPr>
                        <a:spcBef>
                          <a:spcPts val="600"/>
                        </a:spcBef>
                      </a:pPr>
                      <a:r>
                        <a:rPr lang="en-GB" sz="1500" b="1" kern="1200" dirty="0">
                          <a:solidFill>
                            <a:schemeClr val="dk1"/>
                          </a:solidFill>
                          <a:effectLst/>
                          <a:latin typeface="Candara" panose="020E0502030303020204" pitchFamily="34" charset="0"/>
                          <a:ea typeface="+mn-ea"/>
                          <a:cs typeface="+mn-cs"/>
                        </a:rPr>
                        <a:t>Optogenetics</a:t>
                      </a:r>
                      <a:endParaRPr lang="en-MU" sz="1500" b="1" dirty="0">
                        <a:latin typeface="Candara" panose="020E0502030303020204" pitchFamily="34" charset="0"/>
                      </a:endParaRPr>
                    </a:p>
                  </a:txBody>
                  <a:tcPr/>
                </a:tc>
                <a:extLst>
                  <a:ext uri="{0D108BD9-81ED-4DB2-BD59-A6C34878D82A}">
                    <a16:rowId xmlns:a16="http://schemas.microsoft.com/office/drawing/2014/main" val="569663022"/>
                  </a:ext>
                </a:extLst>
              </a:tr>
            </a:tbl>
          </a:graphicData>
        </a:graphic>
      </p:graphicFrame>
      <p:sp>
        <p:nvSpPr>
          <p:cNvPr id="5" name="TextBox 4">
            <a:extLst>
              <a:ext uri="{FF2B5EF4-FFF2-40B4-BE49-F238E27FC236}">
                <a16:creationId xmlns:a16="http://schemas.microsoft.com/office/drawing/2014/main" id="{BCF43E2A-3690-45D9-85F3-B616CDAC2CED}"/>
              </a:ext>
            </a:extLst>
          </p:cNvPr>
          <p:cNvSpPr txBox="1"/>
          <p:nvPr/>
        </p:nvSpPr>
        <p:spPr>
          <a:xfrm>
            <a:off x="1851103" y="6347518"/>
            <a:ext cx="8722112" cy="369332"/>
          </a:xfrm>
          <a:prstGeom prst="rect">
            <a:avLst/>
          </a:prstGeom>
          <a:solidFill>
            <a:schemeClr val="accent4">
              <a:lumMod val="20000"/>
              <a:lumOff val="80000"/>
            </a:schemeClr>
          </a:solidFill>
        </p:spPr>
        <p:txBody>
          <a:bodyPr wrap="square" rtlCol="0">
            <a:spAutoFit/>
          </a:bodyPr>
          <a:lstStyle/>
          <a:p>
            <a:r>
              <a:rPr lang="en-GB" sz="1800" b="1" dirty="0">
                <a:solidFill>
                  <a:srgbClr val="333333"/>
                </a:solidFill>
                <a:effectLst/>
                <a:latin typeface="inherit"/>
                <a:ea typeface="Times New Roman" panose="02020603050405020304" pitchFamily="18" charset="0"/>
                <a:cs typeface="Times New Roman" panose="02020603050405020304" pitchFamily="18" charset="0"/>
              </a:rPr>
              <a:t>Digital technologies/Robotics/ Artificial Intelligence/3D Printing of specific medications</a:t>
            </a:r>
            <a:endParaRPr lang="en-MU" dirty="0"/>
          </a:p>
        </p:txBody>
      </p:sp>
      <p:graphicFrame>
        <p:nvGraphicFramePr>
          <p:cNvPr id="6" name="Table 4">
            <a:extLst>
              <a:ext uri="{FF2B5EF4-FFF2-40B4-BE49-F238E27FC236}">
                <a16:creationId xmlns:a16="http://schemas.microsoft.com/office/drawing/2014/main" id="{034DE71A-37D5-486A-888D-A8D3E4F3B6DD}"/>
              </a:ext>
            </a:extLst>
          </p:cNvPr>
          <p:cNvGraphicFramePr>
            <a:graphicFrameLocks/>
          </p:cNvGraphicFramePr>
          <p:nvPr>
            <p:extLst>
              <p:ext uri="{D42A27DB-BD31-4B8C-83A1-F6EECF244321}">
                <p14:modId xmlns:p14="http://schemas.microsoft.com/office/powerpoint/2010/main" val="2672763611"/>
              </p:ext>
            </p:extLst>
          </p:nvPr>
        </p:nvGraphicFramePr>
        <p:xfrm>
          <a:off x="334537" y="3571597"/>
          <a:ext cx="11418848" cy="2725741"/>
        </p:xfrm>
        <a:graphic>
          <a:graphicData uri="http://schemas.openxmlformats.org/drawingml/2006/table">
            <a:tbl>
              <a:tblPr firstRow="1" bandRow="1">
                <a:tableStyleId>{5C22544A-7EE6-4342-B048-85BDC9FD1C3A}</a:tableStyleId>
              </a:tblPr>
              <a:tblGrid>
                <a:gridCol w="4417791">
                  <a:extLst>
                    <a:ext uri="{9D8B030D-6E8A-4147-A177-3AD203B41FA5}">
                      <a16:colId xmlns:a16="http://schemas.microsoft.com/office/drawing/2014/main" val="216155438"/>
                    </a:ext>
                  </a:extLst>
                </a:gridCol>
                <a:gridCol w="7001057">
                  <a:extLst>
                    <a:ext uri="{9D8B030D-6E8A-4147-A177-3AD203B41FA5}">
                      <a16:colId xmlns:a16="http://schemas.microsoft.com/office/drawing/2014/main" val="4245377601"/>
                    </a:ext>
                  </a:extLst>
                </a:gridCol>
              </a:tblGrid>
              <a:tr h="1865835">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500" b="1" dirty="0">
                          <a:solidFill>
                            <a:schemeClr val="tx1"/>
                          </a:solidFill>
                          <a:latin typeface="Candara" panose="020E0502030303020204" pitchFamily="34" charset="0"/>
                        </a:rPr>
                        <a:t>Case Study: Thailand</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1500" b="1" dirty="0">
                          <a:solidFill>
                            <a:schemeClr val="tx1"/>
                          </a:solidFill>
                          <a:latin typeface="Candara" panose="020E0502030303020204" pitchFamily="34" charset="0"/>
                        </a:rPr>
                        <a:t>Number 1 Destination in Blue Economy/Health Care Tourism</a:t>
                      </a:r>
                      <a:endParaRPr lang="en-MU" sz="1500" b="1" dirty="0">
                        <a:solidFill>
                          <a:schemeClr val="tx1"/>
                        </a:solidFill>
                        <a:latin typeface="Candara" panose="020E0502030303020204" pitchFamily="34" charset="0"/>
                      </a:endParaRPr>
                    </a:p>
                  </a:txBody>
                  <a:tcPr>
                    <a:solidFill>
                      <a:schemeClr val="accent1">
                        <a:lumMod val="20000"/>
                        <a:lumOff val="80000"/>
                      </a:schemeClr>
                    </a:solidFill>
                  </a:tcPr>
                </a:tc>
                <a:tc>
                  <a:txBody>
                    <a:bodyPr/>
                    <a:lstStyle/>
                    <a:p>
                      <a:pPr>
                        <a:spcBef>
                          <a:spcPts val="600"/>
                        </a:spcBef>
                      </a:pPr>
                      <a:r>
                        <a:rPr lang="en-GB" sz="1500" b="1" dirty="0">
                          <a:solidFill>
                            <a:schemeClr val="tx1"/>
                          </a:solidFill>
                          <a:latin typeface="Candara" panose="020E0502030303020204" pitchFamily="34" charset="0"/>
                        </a:rPr>
                        <a:t>Precision medicine</a:t>
                      </a:r>
                    </a:p>
                    <a:p>
                      <a:pPr>
                        <a:spcBef>
                          <a:spcPts val="600"/>
                        </a:spcBef>
                      </a:pPr>
                      <a:r>
                        <a:rPr lang="en-GB" sz="1500" b="1" dirty="0">
                          <a:solidFill>
                            <a:schemeClr val="tx1"/>
                          </a:solidFill>
                          <a:latin typeface="Candara" panose="020E0502030303020204" pitchFamily="34" charset="0"/>
                        </a:rPr>
                        <a:t>Telemedicine</a:t>
                      </a:r>
                    </a:p>
                    <a:p>
                      <a:pPr>
                        <a:spcBef>
                          <a:spcPts val="600"/>
                        </a:spcBef>
                      </a:pPr>
                      <a:r>
                        <a:rPr lang="en-GB" sz="1500" b="1" dirty="0">
                          <a:solidFill>
                            <a:schemeClr val="tx1"/>
                          </a:solidFill>
                          <a:latin typeface="Candara" panose="020E0502030303020204" pitchFamily="34" charset="0"/>
                        </a:rPr>
                        <a:t>Good Internet Connection</a:t>
                      </a:r>
                    </a:p>
                    <a:p>
                      <a:pPr>
                        <a:spcBef>
                          <a:spcPts val="600"/>
                        </a:spcBef>
                      </a:pPr>
                      <a:r>
                        <a:rPr lang="en-GB" sz="1500" b="1" dirty="0">
                          <a:solidFill>
                            <a:schemeClr val="tx1"/>
                          </a:solidFill>
                          <a:latin typeface="Candara" panose="020E0502030303020204" pitchFamily="34" charset="0"/>
                        </a:rPr>
                        <a:t>Genomic Medicine</a:t>
                      </a:r>
                    </a:p>
                    <a:p>
                      <a:pPr>
                        <a:spcBef>
                          <a:spcPts val="600"/>
                        </a:spcBef>
                      </a:pPr>
                      <a:r>
                        <a:rPr lang="en-GB" sz="1500" b="1" dirty="0">
                          <a:solidFill>
                            <a:schemeClr val="tx1"/>
                          </a:solidFill>
                          <a:latin typeface="Candara" panose="020E0502030303020204" pitchFamily="34" charset="0"/>
                        </a:rPr>
                        <a:t>Traditional Medicine</a:t>
                      </a:r>
                    </a:p>
                    <a:p>
                      <a:pPr>
                        <a:spcBef>
                          <a:spcPts val="600"/>
                        </a:spcBef>
                      </a:pPr>
                      <a:r>
                        <a:rPr lang="en-GB" sz="1500" b="1" dirty="0">
                          <a:solidFill>
                            <a:schemeClr val="tx1"/>
                          </a:solidFill>
                          <a:latin typeface="Candara" panose="020E0502030303020204" pitchFamily="34" charset="0"/>
                        </a:rPr>
                        <a:t>Silver Economy</a:t>
                      </a:r>
                    </a:p>
                  </a:txBody>
                  <a:tcPr>
                    <a:solidFill>
                      <a:schemeClr val="accent1">
                        <a:lumMod val="20000"/>
                        <a:lumOff val="80000"/>
                      </a:schemeClr>
                    </a:solidFill>
                  </a:tcPr>
                </a:tc>
                <a:extLst>
                  <a:ext uri="{0D108BD9-81ED-4DB2-BD59-A6C34878D82A}">
                    <a16:rowId xmlns:a16="http://schemas.microsoft.com/office/drawing/2014/main" val="2853728904"/>
                  </a:ext>
                </a:extLst>
              </a:tr>
              <a:tr h="859906">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500" b="1" dirty="0">
                          <a:latin typeface="Candara" panose="020E0502030303020204" pitchFamily="34" charset="0"/>
                        </a:rPr>
                        <a:t>Case Study: India</a:t>
                      </a:r>
                    </a:p>
                    <a:p>
                      <a:pPr marL="0" marR="0" lvl="0" indent="0" algn="l" defTabSz="914400" rtl="0" eaLnBrk="1" fontAlgn="auto" latinLnBrk="0" hangingPunct="1">
                        <a:lnSpc>
                          <a:spcPct val="100000"/>
                        </a:lnSpc>
                        <a:spcBef>
                          <a:spcPts val="600"/>
                        </a:spcBef>
                        <a:spcAft>
                          <a:spcPts val="0"/>
                        </a:spcAft>
                        <a:buClrTx/>
                        <a:buSzTx/>
                        <a:buFontTx/>
                        <a:buNone/>
                        <a:tabLst/>
                        <a:defRPr/>
                      </a:pPr>
                      <a:r>
                        <a:rPr lang="en-GB" sz="1500" b="1" dirty="0">
                          <a:latin typeface="Candara" panose="020E0502030303020204" pitchFamily="34" charset="0"/>
                        </a:rPr>
                        <a:t>Number 1 Wellness Destination – Ayurveda and Traditional Medicines</a:t>
                      </a:r>
                      <a:endParaRPr lang="en-MU" sz="1500" b="1" dirty="0">
                        <a:latin typeface="Candara" panose="020E0502030303020204" pitchFamily="34" charset="0"/>
                      </a:endParaRPr>
                    </a:p>
                  </a:txBody>
                  <a:tcPr/>
                </a:tc>
                <a:tc>
                  <a:txBody>
                    <a:bodyPr/>
                    <a:lstStyle/>
                    <a:p>
                      <a:pPr>
                        <a:spcBef>
                          <a:spcPts val="600"/>
                        </a:spcBef>
                      </a:pPr>
                      <a:r>
                        <a:rPr lang="en-GB" sz="1500" b="1" dirty="0">
                          <a:latin typeface="Candara" panose="020E0502030303020204" pitchFamily="34" charset="0"/>
                        </a:rPr>
                        <a:t>Research on plant biodiversity</a:t>
                      </a:r>
                    </a:p>
                    <a:p>
                      <a:pPr>
                        <a:spcBef>
                          <a:spcPts val="600"/>
                        </a:spcBef>
                      </a:pPr>
                      <a:r>
                        <a:rPr lang="en-GB" sz="1500" b="1" dirty="0">
                          <a:latin typeface="Candara" panose="020E0502030303020204" pitchFamily="34" charset="0"/>
                        </a:rPr>
                        <a:t>Introduction of Ayurvedic products in school curriculum</a:t>
                      </a:r>
                    </a:p>
                  </a:txBody>
                  <a:tcPr/>
                </a:tc>
                <a:extLst>
                  <a:ext uri="{0D108BD9-81ED-4DB2-BD59-A6C34878D82A}">
                    <a16:rowId xmlns:a16="http://schemas.microsoft.com/office/drawing/2014/main" val="3535784949"/>
                  </a:ext>
                </a:extLst>
              </a:tr>
            </a:tbl>
          </a:graphicData>
        </a:graphic>
      </p:graphicFrame>
    </p:spTree>
    <p:extLst>
      <p:ext uri="{BB962C8B-B14F-4D97-AF65-F5344CB8AC3E}">
        <p14:creationId xmlns:p14="http://schemas.microsoft.com/office/powerpoint/2010/main" val="21004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728E7-A54C-47C7-85FD-05C13E99C725}"/>
              </a:ext>
            </a:extLst>
          </p:cNvPr>
          <p:cNvSpPr>
            <a:spLocks noGrp="1"/>
          </p:cNvSpPr>
          <p:nvPr>
            <p:ph type="title"/>
          </p:nvPr>
        </p:nvSpPr>
        <p:spPr>
          <a:xfrm>
            <a:off x="607325" y="219121"/>
            <a:ext cx="10515600" cy="716543"/>
          </a:xfrm>
        </p:spPr>
        <p:txBody>
          <a:bodyPr/>
          <a:lstStyle/>
          <a:p>
            <a:r>
              <a:rPr lang="en-GB" sz="3200" b="1" dirty="0">
                <a:solidFill>
                  <a:schemeClr val="accent5">
                    <a:lumMod val="50000"/>
                  </a:schemeClr>
                </a:solidFill>
                <a:latin typeface="Candara" panose="020E0502030303020204" pitchFamily="34" charset="0"/>
                <a:ea typeface="+mn-ea"/>
                <a:cs typeface="+mn-cs"/>
              </a:rPr>
              <a:t>Adaptation to Mauritius</a:t>
            </a:r>
            <a:endParaRPr lang="en-MU" sz="3200" b="1" dirty="0">
              <a:solidFill>
                <a:schemeClr val="accent5">
                  <a:lumMod val="50000"/>
                </a:schemeClr>
              </a:solidFill>
              <a:latin typeface="Candara" panose="020E0502030303020204" pitchFamily="34" charset="0"/>
              <a:ea typeface="+mn-ea"/>
              <a:cs typeface="+mn-cs"/>
            </a:endParaRPr>
          </a:p>
        </p:txBody>
      </p:sp>
      <p:sp>
        <p:nvSpPr>
          <p:cNvPr id="3" name="Content Placeholder 2">
            <a:extLst>
              <a:ext uri="{FF2B5EF4-FFF2-40B4-BE49-F238E27FC236}">
                <a16:creationId xmlns:a16="http://schemas.microsoft.com/office/drawing/2014/main" id="{94624ADE-EAEF-4085-AF46-CA042E714694}"/>
              </a:ext>
            </a:extLst>
          </p:cNvPr>
          <p:cNvSpPr>
            <a:spLocks noGrp="1"/>
          </p:cNvSpPr>
          <p:nvPr>
            <p:ph idx="1"/>
          </p:nvPr>
        </p:nvSpPr>
        <p:spPr>
          <a:xfrm>
            <a:off x="722762" y="935664"/>
            <a:ext cx="10515600" cy="579237"/>
          </a:xfrm>
        </p:spPr>
        <p:txBody>
          <a:bodyPr/>
          <a:lstStyle/>
          <a:p>
            <a:r>
              <a:rPr lang="en-GB" dirty="0">
                <a:latin typeface="Candara" panose="020E0502030303020204" pitchFamily="34" charset="0"/>
              </a:rPr>
              <a:t>Thailand to MRU</a:t>
            </a:r>
            <a:endParaRPr lang="en-MU" dirty="0">
              <a:latin typeface="Candara" panose="020E0502030303020204" pitchFamily="34" charset="0"/>
            </a:endParaRPr>
          </a:p>
        </p:txBody>
      </p:sp>
      <p:graphicFrame>
        <p:nvGraphicFramePr>
          <p:cNvPr id="4" name="Diagram 3">
            <a:extLst>
              <a:ext uri="{FF2B5EF4-FFF2-40B4-BE49-F238E27FC236}">
                <a16:creationId xmlns:a16="http://schemas.microsoft.com/office/drawing/2014/main" id="{49DA8529-D30C-4D7D-B517-39C2CA253B7A}"/>
              </a:ext>
            </a:extLst>
          </p:cNvPr>
          <p:cNvGraphicFramePr/>
          <p:nvPr>
            <p:extLst>
              <p:ext uri="{D42A27DB-BD31-4B8C-83A1-F6EECF244321}">
                <p14:modId xmlns:p14="http://schemas.microsoft.com/office/powerpoint/2010/main" val="1633825627"/>
              </p:ext>
            </p:extLst>
          </p:nvPr>
        </p:nvGraphicFramePr>
        <p:xfrm>
          <a:off x="284897" y="577392"/>
          <a:ext cx="1146582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956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 clipart&#10;&#10;Description automatically generated">
            <a:extLst>
              <a:ext uri="{FF2B5EF4-FFF2-40B4-BE49-F238E27FC236}">
                <a16:creationId xmlns:a16="http://schemas.microsoft.com/office/drawing/2014/main" id="{5D902226-41F4-45B0-BB42-AD2A826AF3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8079" y="2775898"/>
            <a:ext cx="2242101" cy="1927096"/>
          </a:xfrm>
          <a:prstGeom prst="rect">
            <a:avLst/>
          </a:prstGeom>
        </p:spPr>
      </p:pic>
      <p:grpSp>
        <p:nvGrpSpPr>
          <p:cNvPr id="14" name="Group 13">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5"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00E90A81-2230-4026-89E6-1D87BD4D57E9}"/>
              </a:ext>
            </a:extLst>
          </p:cNvPr>
          <p:cNvSpPr txBox="1"/>
          <p:nvPr/>
        </p:nvSpPr>
        <p:spPr>
          <a:xfrm rot="10800000" flipH="1" flipV="1">
            <a:off x="636953" y="181957"/>
            <a:ext cx="6969512" cy="6494085"/>
          </a:xfrm>
          <a:prstGeom prst="rect">
            <a:avLst/>
          </a:prstGeom>
          <a:noFill/>
        </p:spPr>
        <p:txBody>
          <a:bodyPr wrap="square" rtlCol="0">
            <a:spAutoFit/>
          </a:bodyPr>
          <a:lstStyle/>
          <a:p>
            <a:pPr>
              <a:spcBef>
                <a:spcPts val="600"/>
              </a:spcBef>
              <a:spcAft>
                <a:spcPts val="600"/>
              </a:spcAft>
            </a:pPr>
            <a:r>
              <a:rPr lang="en-GB" sz="3200" b="1" dirty="0">
                <a:latin typeface="Candara" panose="020E0502030303020204" pitchFamily="34" charset="0"/>
              </a:rPr>
              <a:t>THEMATIC</a:t>
            </a:r>
          </a:p>
          <a:p>
            <a:pPr marL="342900" indent="-342900">
              <a:spcBef>
                <a:spcPts val="600"/>
              </a:spcBef>
              <a:spcAft>
                <a:spcPts val="600"/>
              </a:spcAft>
              <a:buFont typeface="Wingdings" panose="05000000000000000000" pitchFamily="2" charset="2"/>
              <a:buChar char="§"/>
            </a:pPr>
            <a:r>
              <a:rPr lang="en-GB" sz="2800" dirty="0">
                <a:solidFill>
                  <a:srgbClr val="0070C0"/>
                </a:solidFill>
                <a:latin typeface="Candara" panose="020E0502030303020204" pitchFamily="34" charset="0"/>
              </a:rPr>
              <a:t>The Healthy Lifestyle Sector – Nutrition</a:t>
            </a:r>
          </a:p>
          <a:p>
            <a:pPr marL="342900" indent="-342900">
              <a:spcBef>
                <a:spcPts val="600"/>
              </a:spcBef>
              <a:spcAft>
                <a:spcPts val="600"/>
              </a:spcAft>
              <a:buFont typeface="Wingdings" panose="05000000000000000000" pitchFamily="2" charset="2"/>
              <a:buChar char="§"/>
            </a:pPr>
            <a:r>
              <a:rPr lang="en-GB" sz="2800" dirty="0">
                <a:solidFill>
                  <a:srgbClr val="0070C0"/>
                </a:solidFill>
                <a:latin typeface="Candara" panose="020E0502030303020204" pitchFamily="34" charset="0"/>
              </a:rPr>
              <a:t>The Healthy Lifestyle Sector – Sports</a:t>
            </a:r>
          </a:p>
          <a:p>
            <a:pPr marL="342900" indent="-342900">
              <a:spcBef>
                <a:spcPts val="600"/>
              </a:spcBef>
              <a:spcAft>
                <a:spcPts val="600"/>
              </a:spcAft>
              <a:buFont typeface="Wingdings" panose="05000000000000000000" pitchFamily="2" charset="2"/>
              <a:buChar char="§"/>
            </a:pPr>
            <a:r>
              <a:rPr lang="en-GB" sz="2800" dirty="0">
                <a:solidFill>
                  <a:srgbClr val="0070C0"/>
                </a:solidFill>
                <a:latin typeface="Candara" panose="020E0502030303020204" pitchFamily="34" charset="0"/>
              </a:rPr>
              <a:t>Diseases and Health Framework</a:t>
            </a:r>
          </a:p>
          <a:p>
            <a:pPr marL="342900" indent="-342900">
              <a:spcBef>
                <a:spcPts val="600"/>
              </a:spcBef>
              <a:spcAft>
                <a:spcPts val="600"/>
              </a:spcAft>
              <a:buFont typeface="Wingdings" panose="05000000000000000000" pitchFamily="2" charset="2"/>
              <a:buChar char="§"/>
            </a:pPr>
            <a:r>
              <a:rPr lang="en-GB" sz="2800" dirty="0">
                <a:solidFill>
                  <a:srgbClr val="0070C0"/>
                </a:solidFill>
                <a:latin typeface="Candara" panose="020E0502030303020204" pitchFamily="34" charset="0"/>
              </a:rPr>
              <a:t>Medical Tourism</a:t>
            </a:r>
          </a:p>
          <a:p>
            <a:pPr marL="342900" indent="-342900">
              <a:spcBef>
                <a:spcPts val="600"/>
              </a:spcBef>
              <a:spcAft>
                <a:spcPts val="600"/>
              </a:spcAft>
              <a:buFont typeface="Wingdings" panose="05000000000000000000" pitchFamily="2" charset="2"/>
              <a:buChar char="§"/>
            </a:pPr>
            <a:r>
              <a:rPr lang="en-GB" sz="2800" dirty="0">
                <a:solidFill>
                  <a:srgbClr val="0070C0"/>
                </a:solidFill>
                <a:latin typeface="Candara" panose="020E0502030303020204" pitchFamily="34" charset="0"/>
              </a:rPr>
              <a:t>Medical Education and Training </a:t>
            </a:r>
          </a:p>
          <a:p>
            <a:pPr marL="342900" indent="-342900">
              <a:spcBef>
                <a:spcPts val="600"/>
              </a:spcBef>
              <a:spcAft>
                <a:spcPts val="600"/>
              </a:spcAft>
              <a:buFont typeface="Wingdings" panose="05000000000000000000" pitchFamily="2" charset="2"/>
              <a:buChar char="§"/>
            </a:pPr>
            <a:r>
              <a:rPr lang="en-GB" sz="2800" dirty="0">
                <a:solidFill>
                  <a:srgbClr val="0070C0"/>
                </a:solidFill>
                <a:latin typeface="Candara" panose="020E0502030303020204" pitchFamily="34" charset="0"/>
              </a:rPr>
              <a:t>Pharmaceuticals Sector</a:t>
            </a:r>
          </a:p>
          <a:p>
            <a:pPr marL="342900" indent="-342900">
              <a:spcBef>
                <a:spcPts val="600"/>
              </a:spcBef>
              <a:spcAft>
                <a:spcPts val="600"/>
              </a:spcAft>
              <a:buFont typeface="Wingdings" panose="05000000000000000000" pitchFamily="2" charset="2"/>
              <a:buChar char="§"/>
            </a:pPr>
            <a:r>
              <a:rPr lang="en-GB" sz="2800" dirty="0">
                <a:solidFill>
                  <a:srgbClr val="0070C0"/>
                </a:solidFill>
                <a:latin typeface="Candara" panose="020E0502030303020204" pitchFamily="34" charset="0"/>
              </a:rPr>
              <a:t>Clinical Research</a:t>
            </a:r>
          </a:p>
          <a:p>
            <a:pPr>
              <a:spcBef>
                <a:spcPts val="600"/>
              </a:spcBef>
              <a:spcAft>
                <a:spcPts val="600"/>
              </a:spcAft>
            </a:pPr>
            <a:endParaRPr lang="en-GB" sz="2800" dirty="0">
              <a:latin typeface="Candara" panose="020E0502030303020204" pitchFamily="34" charset="0"/>
            </a:endParaRPr>
          </a:p>
          <a:p>
            <a:pPr>
              <a:spcBef>
                <a:spcPts val="600"/>
              </a:spcBef>
              <a:spcAft>
                <a:spcPts val="600"/>
              </a:spcAft>
            </a:pPr>
            <a:r>
              <a:rPr lang="en-GB" sz="3200" b="1" dirty="0">
                <a:latin typeface="Candara" panose="020E0502030303020204" pitchFamily="34" charset="0"/>
              </a:rPr>
              <a:t>STRUCTURAL CONSIDERATION</a:t>
            </a:r>
          </a:p>
          <a:p>
            <a:pPr marL="342900" indent="-342900">
              <a:spcBef>
                <a:spcPts val="600"/>
              </a:spcBef>
              <a:spcAft>
                <a:spcPts val="600"/>
              </a:spcAft>
              <a:buFont typeface="Wingdings" panose="05000000000000000000" pitchFamily="2" charset="2"/>
              <a:buChar char="§"/>
            </a:pPr>
            <a:r>
              <a:rPr lang="en-GB" sz="2800" dirty="0">
                <a:solidFill>
                  <a:srgbClr val="00B050"/>
                </a:solidFill>
                <a:latin typeface="Candara" panose="020E0502030303020204" pitchFamily="34" charset="0"/>
              </a:rPr>
              <a:t>Governance Structure</a:t>
            </a:r>
          </a:p>
        </p:txBody>
      </p:sp>
    </p:spTree>
    <p:extLst>
      <p:ext uri="{BB962C8B-B14F-4D97-AF65-F5344CB8AC3E}">
        <p14:creationId xmlns:p14="http://schemas.microsoft.com/office/powerpoint/2010/main" val="390488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C54FF76D-1799-D3B7-3728-E32ECD866596}"/>
              </a:ext>
            </a:extLst>
          </p:cNvPr>
          <p:cNvSpPr>
            <a:spLocks noGrp="1"/>
          </p:cNvSpPr>
          <p:nvPr>
            <p:ph idx="1"/>
          </p:nvPr>
        </p:nvSpPr>
        <p:spPr>
          <a:xfrm>
            <a:off x="233181" y="415919"/>
            <a:ext cx="8601108" cy="6085242"/>
          </a:xfrm>
        </p:spPr>
        <p:txBody>
          <a:bodyPr anchor="ctr">
            <a:normAutofit fontScale="85000" lnSpcReduction="10000"/>
          </a:bodyPr>
          <a:lstStyle/>
          <a:p>
            <a:pPr marL="0" indent="0" algn="just">
              <a:lnSpc>
                <a:spcPct val="120000"/>
              </a:lnSpc>
              <a:spcAft>
                <a:spcPts val="800"/>
              </a:spcAft>
              <a:buNone/>
            </a:pPr>
            <a:r>
              <a:rPr lang="en-US" sz="2400" b="1" dirty="0">
                <a:solidFill>
                  <a:schemeClr val="accent5">
                    <a:lumMod val="50000"/>
                  </a:schemeClr>
                </a:solidFill>
                <a:latin typeface="Candara" panose="020E0502030303020204" pitchFamily="34" charset="0"/>
              </a:rPr>
              <a:t>AIM:</a:t>
            </a:r>
            <a:endParaRPr lang="en-MU" sz="2400" b="1" dirty="0">
              <a:solidFill>
                <a:schemeClr val="accent5">
                  <a:lumMod val="50000"/>
                </a:schemeClr>
              </a:solidFill>
              <a:latin typeface="Candara" panose="020E0502030303020204" pitchFamily="34" charset="0"/>
            </a:endParaRPr>
          </a:p>
          <a:p>
            <a:pPr algn="just">
              <a:lnSpc>
                <a:spcPct val="120000"/>
              </a:lnSpc>
              <a:spcAft>
                <a:spcPts val="800"/>
              </a:spcAft>
              <a:buFont typeface="Wingdings" panose="05000000000000000000" pitchFamily="2" charset="2"/>
              <a:buChar char="§"/>
            </a:pPr>
            <a:r>
              <a:rPr lang="en-US" sz="2400" b="1" dirty="0">
                <a:latin typeface="Candara" panose="020E0502030303020204" pitchFamily="34" charset="0"/>
              </a:rPr>
              <a:t>To strengthen capacity for sustained, integrated, coordinated and collaborative research, innovation and translation for health; </a:t>
            </a:r>
          </a:p>
          <a:p>
            <a:pPr algn="just">
              <a:lnSpc>
                <a:spcPct val="120000"/>
              </a:lnSpc>
              <a:spcAft>
                <a:spcPts val="800"/>
              </a:spcAft>
              <a:buFont typeface="Wingdings" panose="05000000000000000000" pitchFamily="2" charset="2"/>
              <a:buChar char="§"/>
            </a:pPr>
            <a:endParaRPr lang="en-MU" sz="2400" b="1" dirty="0">
              <a:latin typeface="Candara" panose="020E0502030303020204" pitchFamily="34" charset="0"/>
            </a:endParaRPr>
          </a:p>
          <a:p>
            <a:pPr marL="0" indent="0" algn="just">
              <a:lnSpc>
                <a:spcPct val="120000"/>
              </a:lnSpc>
              <a:spcAft>
                <a:spcPts val="800"/>
              </a:spcAft>
              <a:buNone/>
            </a:pPr>
            <a:r>
              <a:rPr lang="en-US" sz="2400" b="1" dirty="0">
                <a:solidFill>
                  <a:schemeClr val="accent5">
                    <a:lumMod val="50000"/>
                  </a:schemeClr>
                </a:solidFill>
                <a:latin typeface="Candara" panose="020E0502030303020204" pitchFamily="34" charset="0"/>
              </a:rPr>
              <a:t>OBJECTIVES:</a:t>
            </a:r>
            <a:endParaRPr lang="en-MU" sz="2400" b="1" dirty="0">
              <a:solidFill>
                <a:schemeClr val="accent5">
                  <a:lumMod val="50000"/>
                </a:schemeClr>
              </a:solidFill>
              <a:latin typeface="Candara" panose="020E0502030303020204" pitchFamily="34" charset="0"/>
            </a:endParaRPr>
          </a:p>
          <a:p>
            <a:pPr lvl="0" algn="just">
              <a:lnSpc>
                <a:spcPct val="120000"/>
              </a:lnSpc>
              <a:spcAft>
                <a:spcPts val="800"/>
              </a:spcAft>
              <a:buFont typeface="Wingdings" panose="05000000000000000000" pitchFamily="2" charset="2"/>
              <a:buChar char="§"/>
            </a:pPr>
            <a:r>
              <a:rPr lang="en-GB" sz="2400" b="1" dirty="0">
                <a:latin typeface="Candara" panose="020E0502030303020204" pitchFamily="34" charset="0"/>
              </a:rPr>
              <a:t>To develop and implement sustainable mechanisms for investment and financing in research and innovation for health and wellness;</a:t>
            </a:r>
            <a:endParaRPr lang="en-MU" sz="2400" b="1" dirty="0">
              <a:latin typeface="Candara" panose="020E0502030303020204" pitchFamily="34" charset="0"/>
            </a:endParaRPr>
          </a:p>
          <a:p>
            <a:pPr lvl="0" algn="just">
              <a:lnSpc>
                <a:spcPct val="120000"/>
              </a:lnSpc>
              <a:spcAft>
                <a:spcPts val="800"/>
              </a:spcAft>
              <a:buFont typeface="Wingdings" panose="05000000000000000000" pitchFamily="2" charset="2"/>
              <a:buChar char="§"/>
            </a:pPr>
            <a:r>
              <a:rPr lang="en-GB" sz="2400" b="1" dirty="0">
                <a:latin typeface="Candara" panose="020E0502030303020204" pitchFamily="34" charset="0"/>
              </a:rPr>
              <a:t>To generate new knowledge relevant to Health and Wellness and  promote  its translation into products, services, policies and practices to improve health </a:t>
            </a:r>
            <a:endParaRPr lang="en-MU" sz="2400" b="1" dirty="0">
              <a:latin typeface="Candara" panose="020E0502030303020204" pitchFamily="34" charset="0"/>
            </a:endParaRPr>
          </a:p>
          <a:p>
            <a:pPr lvl="0" algn="just">
              <a:lnSpc>
                <a:spcPct val="120000"/>
              </a:lnSpc>
              <a:spcAft>
                <a:spcPts val="800"/>
              </a:spcAft>
              <a:buFont typeface="Wingdings" panose="05000000000000000000" pitchFamily="2" charset="2"/>
              <a:buChar char="§"/>
            </a:pPr>
            <a:r>
              <a:rPr lang="en-GB" sz="2400" b="1" dirty="0">
                <a:latin typeface="Candara" panose="020E0502030303020204" pitchFamily="34" charset="0"/>
              </a:rPr>
              <a:t>To promote data-sharing platforms and systems to facilitate health delivery </a:t>
            </a:r>
            <a:endParaRPr lang="en-MU" sz="2400" b="1" dirty="0">
              <a:latin typeface="Candara" panose="020E0502030303020204" pitchFamily="34" charset="0"/>
            </a:endParaRPr>
          </a:p>
          <a:p>
            <a:pPr lvl="0" algn="just">
              <a:lnSpc>
                <a:spcPct val="120000"/>
              </a:lnSpc>
              <a:spcAft>
                <a:spcPts val="800"/>
              </a:spcAft>
              <a:buFont typeface="Wingdings" panose="05000000000000000000" pitchFamily="2" charset="2"/>
              <a:buChar char="§"/>
            </a:pPr>
            <a:r>
              <a:rPr lang="en-GB" sz="2400" b="1" dirty="0">
                <a:latin typeface="Candara" panose="020E0502030303020204" pitchFamily="34" charset="0"/>
              </a:rPr>
              <a:t>To facilitate  the adoption of emerging technologies, improve health</a:t>
            </a:r>
            <a:r>
              <a:rPr lang="en-US" sz="2400" b="1" dirty="0">
                <a:latin typeface="Candara" panose="020E0502030303020204" pitchFamily="34" charset="0"/>
              </a:rPr>
              <a:t>; </a:t>
            </a:r>
            <a:r>
              <a:rPr lang="en-US" sz="2400" b="1" dirty="0">
                <a:solidFill>
                  <a:srgbClr val="C00000"/>
                </a:solidFill>
                <a:latin typeface="Candara" panose="020E0502030303020204" pitchFamily="34" charset="0"/>
              </a:rPr>
              <a:t>vi. </a:t>
            </a:r>
            <a:endParaRPr lang="en-US" sz="1100" dirty="0"/>
          </a:p>
        </p:txBody>
      </p:sp>
      <p:sp>
        <p:nvSpPr>
          <p:cNvPr id="22" name="Rectangle 2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6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Logo, company name&#10;&#10;Description automatically generated">
            <a:extLst>
              <a:ext uri="{FF2B5EF4-FFF2-40B4-BE49-F238E27FC236}">
                <a16:creationId xmlns:a16="http://schemas.microsoft.com/office/drawing/2014/main" id="{A6923891-3061-43B8-BA8C-5A99FF37523A}"/>
              </a:ext>
            </a:extLst>
          </p:cNvPr>
          <p:cNvPicPr>
            <a:picLocks noChangeAspect="1"/>
          </p:cNvPicPr>
          <p:nvPr/>
        </p:nvPicPr>
        <p:blipFill rotWithShape="1">
          <a:blip r:embed="rId2">
            <a:extLst>
              <a:ext uri="{28A0092B-C50C-407E-A947-70E740481C1C}">
                <a14:useLocalDpi xmlns:a14="http://schemas.microsoft.com/office/drawing/2010/main" val="0"/>
              </a:ext>
            </a:extLst>
          </a:blip>
          <a:srcRect b="11443"/>
          <a:stretch/>
        </p:blipFill>
        <p:spPr>
          <a:xfrm>
            <a:off x="9176367" y="2748383"/>
            <a:ext cx="1537126" cy="1361233"/>
          </a:xfrm>
          <a:prstGeom prst="rect">
            <a:avLst/>
          </a:prstGeom>
        </p:spPr>
      </p:pic>
    </p:spTree>
    <p:extLst>
      <p:ext uri="{BB962C8B-B14F-4D97-AF65-F5344CB8AC3E}">
        <p14:creationId xmlns:p14="http://schemas.microsoft.com/office/powerpoint/2010/main" val="847847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B2EE0-9BB1-4479-B687-D59B87C0C560}"/>
              </a:ext>
            </a:extLst>
          </p:cNvPr>
          <p:cNvSpPr>
            <a:spLocks noGrp="1"/>
          </p:cNvSpPr>
          <p:nvPr>
            <p:ph type="title"/>
          </p:nvPr>
        </p:nvSpPr>
        <p:spPr>
          <a:xfrm>
            <a:off x="1171074" y="1396686"/>
            <a:ext cx="3240506" cy="4064628"/>
          </a:xfrm>
        </p:spPr>
        <p:txBody>
          <a:bodyPr>
            <a:normAutofit/>
          </a:bodyPr>
          <a:lstStyle/>
          <a:p>
            <a:pPr algn="ctr"/>
            <a:r>
              <a:rPr lang="en-GB" dirty="0">
                <a:solidFill>
                  <a:srgbClr val="FFFFFF"/>
                </a:solidFill>
                <a:effectLst/>
                <a:latin typeface="Candara" panose="020E0502030303020204" pitchFamily="34" charset="0"/>
                <a:ea typeface="Calibri" panose="020F0502020204030204" pitchFamily="34" charset="0"/>
                <a:cs typeface="Times New Roman" panose="02020603050405020304" pitchFamily="18" charset="0"/>
              </a:rPr>
              <a:t>Other National Measures</a:t>
            </a:r>
            <a:endParaRPr lang="en-MU" dirty="0">
              <a:solidFill>
                <a:srgbClr val="FFFFFF"/>
              </a:solidFill>
              <a:latin typeface="Candara" panose="020E0502030303020204" pitchFamily="34" charset="0"/>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7ABBBA-537C-4B8E-918C-62850BD0771F}"/>
              </a:ext>
            </a:extLst>
          </p:cNvPr>
          <p:cNvSpPr>
            <a:spLocks noGrp="1"/>
          </p:cNvSpPr>
          <p:nvPr>
            <p:ph idx="1"/>
          </p:nvPr>
        </p:nvSpPr>
        <p:spPr>
          <a:xfrm>
            <a:off x="5370153" y="1330651"/>
            <a:ext cx="6107614" cy="5923129"/>
          </a:xfrm>
        </p:spPr>
        <p:txBody>
          <a:bodyPr>
            <a:normAutofit/>
          </a:bodyPr>
          <a:lstStyle/>
          <a:p>
            <a:pPr indent="-179705">
              <a:spcAft>
                <a:spcPts val="800"/>
              </a:spcAft>
            </a:pPr>
            <a:r>
              <a:rPr lang="en-GB" sz="2400" b="1" dirty="0">
                <a:latin typeface="Candara" panose="020E0502030303020204" pitchFamily="34" charset="0"/>
                <a:ea typeface="Cambria" panose="02040503050406030204" pitchFamily="18" charset="0"/>
                <a:cs typeface="Arial" panose="020B0604020202020204" pitchFamily="34" charset="0"/>
              </a:rPr>
              <a:t>Introduction of Teaching Hospitals</a:t>
            </a:r>
            <a:endParaRPr lang="en-MU" sz="2400" b="1" dirty="0">
              <a:latin typeface="Candara" panose="020E0502030303020204" pitchFamily="34" charset="0"/>
              <a:ea typeface="Cambria" panose="02040503050406030204" pitchFamily="18" charset="0"/>
              <a:cs typeface="Arial" panose="020B0604020202020204" pitchFamily="34" charset="0"/>
            </a:endParaRPr>
          </a:p>
          <a:p>
            <a:pPr indent="-179705">
              <a:spcAft>
                <a:spcPts val="800"/>
              </a:spcAft>
            </a:pPr>
            <a:r>
              <a:rPr lang="en-GB" sz="2400" b="1" dirty="0">
                <a:latin typeface="Candara" panose="020E0502030303020204" pitchFamily="34" charset="0"/>
                <a:ea typeface="Cambria" panose="02040503050406030204" pitchFamily="18" charset="0"/>
                <a:cs typeface="Arial" panose="020B0604020202020204" pitchFamily="34" charset="0"/>
              </a:rPr>
              <a:t>A vibrant and growing sport economy</a:t>
            </a:r>
            <a:endParaRPr lang="en-MU" sz="2400" b="1" dirty="0">
              <a:latin typeface="Candara" panose="020E0502030303020204" pitchFamily="34" charset="0"/>
              <a:ea typeface="Cambria" panose="02040503050406030204" pitchFamily="18" charset="0"/>
              <a:cs typeface="Arial" panose="020B0604020202020204" pitchFamily="34" charset="0"/>
            </a:endParaRPr>
          </a:p>
          <a:p>
            <a:pPr indent="-179705">
              <a:spcAft>
                <a:spcPts val="800"/>
              </a:spcAft>
            </a:pPr>
            <a:r>
              <a:rPr lang="en-GB" sz="2400" b="1" dirty="0">
                <a:latin typeface="Candara" panose="020E0502030303020204" pitchFamily="34" charset="0"/>
                <a:ea typeface="Cambria" panose="02040503050406030204" pitchFamily="18" charset="0"/>
                <a:cs typeface="Arial" panose="020B0604020202020204" pitchFamily="34" charset="0"/>
              </a:rPr>
              <a:t>Development of the medical biotechnology as a sector </a:t>
            </a:r>
          </a:p>
          <a:p>
            <a:pPr marL="180340" indent="-180340">
              <a:spcAft>
                <a:spcPts val="800"/>
              </a:spcAft>
            </a:pPr>
            <a:r>
              <a:rPr lang="en-GB" sz="2400" b="1" dirty="0">
                <a:latin typeface="Candara" panose="020E0502030303020204" pitchFamily="34" charset="0"/>
                <a:ea typeface="Cambria" panose="02040503050406030204" pitchFamily="18" charset="0"/>
                <a:cs typeface="Arial" panose="020B0604020202020204" pitchFamily="34" charset="0"/>
              </a:rPr>
              <a:t>Clinical Research </a:t>
            </a:r>
            <a:endParaRPr lang="en-MU" sz="2400" b="1" dirty="0">
              <a:latin typeface="Candara" panose="020E0502030303020204" pitchFamily="34" charset="0"/>
              <a:ea typeface="Cambria" panose="02040503050406030204" pitchFamily="18" charset="0"/>
              <a:cs typeface="Arial" panose="020B0604020202020204" pitchFamily="34" charset="0"/>
            </a:endParaRPr>
          </a:p>
          <a:p>
            <a:pPr indent="-179705">
              <a:spcAft>
                <a:spcPts val="800"/>
              </a:spcAft>
            </a:pPr>
            <a:r>
              <a:rPr lang="en-GB" sz="2400" b="1" dirty="0">
                <a:latin typeface="Candara" panose="020E0502030303020204" pitchFamily="34" charset="0"/>
                <a:ea typeface="Cambria" panose="02040503050406030204" pitchFamily="18" charset="0"/>
                <a:cs typeface="Arial" panose="020B0604020202020204" pitchFamily="34" charset="0"/>
              </a:rPr>
              <a:t>Manufacture of medical Devices</a:t>
            </a:r>
            <a:endParaRPr lang="en-MU" sz="2400" b="1" dirty="0">
              <a:latin typeface="Candara" panose="020E0502030303020204" pitchFamily="34" charset="0"/>
              <a:ea typeface="Cambria" panose="02040503050406030204" pitchFamily="18" charset="0"/>
              <a:cs typeface="Arial" panose="020B0604020202020204" pitchFamily="34" charset="0"/>
            </a:endParaRPr>
          </a:p>
          <a:p>
            <a:pPr marL="180340" indent="-180340">
              <a:spcAft>
                <a:spcPts val="800"/>
              </a:spcAft>
            </a:pPr>
            <a:r>
              <a:rPr lang="en-GB" sz="2400" b="1" dirty="0">
                <a:latin typeface="Candara" panose="020E0502030303020204" pitchFamily="34" charset="0"/>
                <a:ea typeface="Cambria" panose="02040503050406030204" pitchFamily="18" charset="0"/>
                <a:cs typeface="Arial" panose="020B0604020202020204" pitchFamily="34" charset="0"/>
              </a:rPr>
              <a:t>S</a:t>
            </a:r>
            <a:r>
              <a:rPr lang="en-MU" sz="2400" b="1" dirty="0" err="1">
                <a:latin typeface="Candara" panose="020E0502030303020204" pitchFamily="34" charset="0"/>
                <a:ea typeface="Cambria" panose="02040503050406030204" pitchFamily="18" charset="0"/>
                <a:cs typeface="Arial" panose="020B0604020202020204" pitchFamily="34" charset="0"/>
              </a:rPr>
              <a:t>ilver</a:t>
            </a:r>
            <a:r>
              <a:rPr lang="en-GB" sz="2400" b="1" dirty="0">
                <a:latin typeface="Candara" panose="020E0502030303020204" pitchFamily="34" charset="0"/>
                <a:ea typeface="Cambria" panose="02040503050406030204" pitchFamily="18" charset="0"/>
                <a:cs typeface="Arial" panose="020B0604020202020204" pitchFamily="34" charset="0"/>
              </a:rPr>
              <a:t> </a:t>
            </a:r>
            <a:r>
              <a:rPr lang="en-MU" sz="2400" b="1" dirty="0">
                <a:latin typeface="Candara" panose="020E0502030303020204" pitchFamily="34" charset="0"/>
                <a:ea typeface="Cambria" panose="02040503050406030204" pitchFamily="18" charset="0"/>
                <a:cs typeface="Arial" panose="020B0604020202020204" pitchFamily="34" charset="0"/>
              </a:rPr>
              <a:t>and sports economies</a:t>
            </a:r>
          </a:p>
          <a:p>
            <a:pPr marL="180340" indent="-180340">
              <a:spcAft>
                <a:spcPts val="800"/>
              </a:spcAft>
            </a:pPr>
            <a:r>
              <a:rPr lang="en-MU" sz="2400" b="1" dirty="0">
                <a:latin typeface="Candara" panose="020E0502030303020204" pitchFamily="34" charset="0"/>
                <a:ea typeface="Cambria" panose="02040503050406030204" pitchFamily="18" charset="0"/>
                <a:cs typeface="Arial" panose="020B0604020202020204" pitchFamily="34" charset="0"/>
              </a:rPr>
              <a:t> </a:t>
            </a:r>
            <a:r>
              <a:rPr lang="en-GB" sz="2400" b="1" dirty="0">
                <a:latin typeface="Candara" panose="020E0502030303020204" pitchFamily="34" charset="0"/>
                <a:ea typeface="Cambria" panose="02040503050406030204" pitchFamily="18" charset="0"/>
                <a:cs typeface="Arial" panose="020B0604020202020204" pitchFamily="34" charset="0"/>
              </a:rPr>
              <a:t>Medical Tourism</a:t>
            </a:r>
            <a:endParaRPr lang="en-MU" sz="2400" b="1" dirty="0">
              <a:latin typeface="Candara" panose="020E0502030303020204" pitchFamily="34" charset="0"/>
              <a:ea typeface="Cambria" panose="02040503050406030204" pitchFamily="18" charset="0"/>
              <a:cs typeface="Arial" panose="020B0604020202020204" pitchFamily="34" charset="0"/>
            </a:endParaRPr>
          </a:p>
          <a:p>
            <a:pPr indent="-179705">
              <a:spcAft>
                <a:spcPts val="800"/>
              </a:spcAft>
            </a:pPr>
            <a:r>
              <a:rPr lang="en-GB" sz="2400" b="1" dirty="0">
                <a:latin typeface="Candara" panose="020E0502030303020204" pitchFamily="34" charset="0"/>
                <a:ea typeface="Cambria" panose="02040503050406030204" pitchFamily="18" charset="0"/>
                <a:cs typeface="Arial" panose="020B0604020202020204" pitchFamily="34" charset="0"/>
              </a:rPr>
              <a:t>Pharmaceuticals</a:t>
            </a:r>
            <a:endParaRPr lang="en-MU" sz="2400" b="1" dirty="0">
              <a:latin typeface="Candara" panose="020E0502030303020204" pitchFamily="34" charset="0"/>
              <a:ea typeface="Cambria" panose="02040503050406030204" pitchFamily="18" charset="0"/>
              <a:cs typeface="Arial" panose="020B0604020202020204" pitchFamily="34" charset="0"/>
            </a:endParaRPr>
          </a:p>
          <a:p>
            <a:pPr>
              <a:spcAft>
                <a:spcPts val="800"/>
              </a:spcAft>
            </a:pPr>
            <a:r>
              <a:rPr lang="en-GB" sz="2400" b="1" dirty="0">
                <a:latin typeface="Candara" panose="020E0502030303020204" pitchFamily="34" charset="0"/>
                <a:ea typeface="Cambria" panose="02040503050406030204" pitchFamily="18" charset="0"/>
                <a:cs typeface="Arial" panose="020B0604020202020204" pitchFamily="34" charset="0"/>
              </a:rPr>
              <a:t>International Trends</a:t>
            </a:r>
            <a:endParaRPr lang="en-MU" sz="2400" dirty="0">
              <a:latin typeface="Candara" panose="020E0502030303020204" pitchFamily="34" charset="0"/>
              <a:ea typeface="Cambria" panose="02040503050406030204" pitchFamily="18" charset="0"/>
            </a:endParaRPr>
          </a:p>
        </p:txBody>
      </p:sp>
    </p:spTree>
    <p:extLst>
      <p:ext uri="{BB962C8B-B14F-4D97-AF65-F5344CB8AC3E}">
        <p14:creationId xmlns:p14="http://schemas.microsoft.com/office/powerpoint/2010/main" val="3989588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65F9D-79B1-403B-8727-22533361C3E2}"/>
              </a:ext>
            </a:extLst>
          </p:cNvPr>
          <p:cNvSpPr>
            <a:spLocks noGrp="1"/>
          </p:cNvSpPr>
          <p:nvPr>
            <p:ph type="title"/>
          </p:nvPr>
        </p:nvSpPr>
        <p:spPr>
          <a:xfrm>
            <a:off x="466722" y="586855"/>
            <a:ext cx="3201366" cy="3387497"/>
          </a:xfrm>
        </p:spPr>
        <p:txBody>
          <a:bodyPr anchor="b">
            <a:normAutofit/>
          </a:bodyPr>
          <a:lstStyle/>
          <a:p>
            <a:pPr algn="r"/>
            <a:r>
              <a:rPr lang="en-GB" sz="4000" b="1">
                <a:solidFill>
                  <a:srgbClr val="FFFFFF"/>
                </a:solidFill>
                <a:latin typeface="Candara" panose="020E0502030303020204" pitchFamily="34" charset="0"/>
                <a:ea typeface="+mn-ea"/>
                <a:cs typeface="+mn-cs"/>
              </a:rPr>
              <a:t>Strategic Orientations</a:t>
            </a:r>
            <a:endParaRPr lang="en-MU" sz="4000" b="1">
              <a:solidFill>
                <a:srgbClr val="FFFFFF"/>
              </a:solidFill>
              <a:latin typeface="Candara" panose="020E0502030303020204" pitchFamily="34" charset="0"/>
              <a:ea typeface="+mn-ea"/>
              <a:cs typeface="+mn-cs"/>
            </a:endParaRPr>
          </a:p>
        </p:txBody>
      </p:sp>
      <p:sp>
        <p:nvSpPr>
          <p:cNvPr id="3" name="Content Placeholder 2">
            <a:extLst>
              <a:ext uri="{FF2B5EF4-FFF2-40B4-BE49-F238E27FC236}">
                <a16:creationId xmlns:a16="http://schemas.microsoft.com/office/drawing/2014/main" id="{4C9D21C2-8FE5-4246-8C54-BD6688F4ED24}"/>
              </a:ext>
            </a:extLst>
          </p:cNvPr>
          <p:cNvSpPr>
            <a:spLocks noGrp="1"/>
          </p:cNvSpPr>
          <p:nvPr>
            <p:ph idx="1"/>
          </p:nvPr>
        </p:nvSpPr>
        <p:spPr>
          <a:xfrm>
            <a:off x="4134810" y="136478"/>
            <a:ext cx="7875219" cy="6711384"/>
          </a:xfrm>
        </p:spPr>
        <p:txBody>
          <a:bodyPr anchor="ctr">
            <a:normAutofit/>
          </a:bodyPr>
          <a:lstStyle/>
          <a:p>
            <a:pPr marL="342900" indent="-342900">
              <a:spcBef>
                <a:spcPts val="400"/>
              </a:spcBef>
              <a:spcAft>
                <a:spcPts val="600"/>
              </a:spcAft>
              <a:buFont typeface="+mj-lt"/>
              <a:buAutoNum type="arabicPeriod"/>
            </a:pPr>
            <a:r>
              <a:rPr lang="en-GB" sz="2000" b="1" dirty="0">
                <a:solidFill>
                  <a:srgbClr val="0070C0"/>
                </a:solidFill>
                <a:latin typeface="Candara" panose="020E0502030303020204" pitchFamily="34" charset="0"/>
              </a:rPr>
              <a:t>Research for a healthy population</a:t>
            </a:r>
          </a:p>
          <a:p>
            <a:pPr marL="446088" lvl="1" indent="-177800">
              <a:spcBef>
                <a:spcPts val="400"/>
              </a:spcBef>
              <a:spcAft>
                <a:spcPts val="600"/>
              </a:spcAft>
            </a:pPr>
            <a:r>
              <a:rPr lang="en-GB" sz="1800" b="1" dirty="0">
                <a:latin typeface="Candara" panose="020E0502030303020204" pitchFamily="34" charset="0"/>
              </a:rPr>
              <a:t>Nutrition Studies to develop a typical Mauritian plates</a:t>
            </a:r>
          </a:p>
          <a:p>
            <a:pPr marL="446088" lvl="1" indent="-177800">
              <a:spcBef>
                <a:spcPts val="400"/>
              </a:spcBef>
              <a:spcAft>
                <a:spcPts val="600"/>
              </a:spcAft>
            </a:pPr>
            <a:r>
              <a:rPr lang="en-GB" sz="1800" b="1" dirty="0">
                <a:latin typeface="Candara" panose="020E0502030303020204" pitchFamily="34" charset="0"/>
              </a:rPr>
              <a:t>Mobile App for Healthy eating/Functional beverages</a:t>
            </a:r>
          </a:p>
          <a:p>
            <a:pPr marL="446088" lvl="1" indent="-177800">
              <a:spcBef>
                <a:spcPts val="400"/>
              </a:spcBef>
              <a:spcAft>
                <a:spcPts val="600"/>
              </a:spcAft>
            </a:pPr>
            <a:r>
              <a:rPr lang="en-GB" sz="1800" b="1" dirty="0">
                <a:latin typeface="Candara" panose="020E0502030303020204" pitchFamily="34" charset="0"/>
              </a:rPr>
              <a:t>Addressing NCDs/COVID 19 and preparation for future pandemics</a:t>
            </a:r>
          </a:p>
          <a:p>
            <a:pPr marL="446088" lvl="1" indent="-177800">
              <a:spcBef>
                <a:spcPts val="400"/>
              </a:spcBef>
              <a:spcAft>
                <a:spcPts val="600"/>
              </a:spcAft>
            </a:pPr>
            <a:r>
              <a:rPr kumimoji="0" lang="en-MU" sz="1800" b="1" i="0" u="none" strike="noStrike" kern="1200" cap="none" spc="0" normalizeH="0" baseline="0" noProof="0" dirty="0">
                <a:ln>
                  <a:noFill/>
                </a:ln>
                <a:effectLst/>
                <a:uLnTx/>
                <a:uFillTx/>
                <a:latin typeface="Candara" panose="020E0502030303020204" pitchFamily="34" charset="0"/>
                <a:ea typeface="Calibri" panose="020F0502020204030204" pitchFamily="34" charset="0"/>
              </a:rPr>
              <a:t>app to promote access to sports facilities</a:t>
            </a:r>
            <a:endParaRPr lang="en-GB" sz="1800" b="1" dirty="0">
              <a:latin typeface="Candara" panose="020E0502030303020204" pitchFamily="34" charset="0"/>
            </a:endParaRPr>
          </a:p>
          <a:p>
            <a:pPr marL="446088" lvl="1" indent="-177800">
              <a:spcBef>
                <a:spcPts val="400"/>
              </a:spcBef>
              <a:spcAft>
                <a:spcPts val="600"/>
              </a:spcAft>
            </a:pPr>
            <a:r>
              <a:rPr kumimoji="0" lang="en-MU" sz="1800" b="1" i="0" u="none" strike="noStrike" kern="1200" cap="none" spc="0" normalizeH="0" baseline="0" noProof="0" dirty="0">
                <a:ln>
                  <a:noFill/>
                </a:ln>
                <a:effectLst/>
                <a:uLnTx/>
                <a:uFillTx/>
                <a:latin typeface="Candara" panose="020E0502030303020204" pitchFamily="34" charset="0"/>
                <a:ea typeface="Calibri" panose="020F0502020204030204" pitchFamily="34" charset="0"/>
              </a:rPr>
              <a:t>exercise prescription/referral to fight non-communicable diseases;</a:t>
            </a:r>
            <a:endParaRPr kumimoji="0" lang="en-GB" sz="1800" b="1" i="0" u="none" strike="noStrike" kern="1200" cap="none" spc="0" normalizeH="0" baseline="0" noProof="0" dirty="0">
              <a:ln>
                <a:noFill/>
              </a:ln>
              <a:effectLst/>
              <a:uLnTx/>
              <a:uFillTx/>
              <a:latin typeface="Candara" panose="020E0502030303020204" pitchFamily="34" charset="0"/>
              <a:ea typeface="Calibri" panose="020F0502020204030204" pitchFamily="34" charset="0"/>
            </a:endParaRPr>
          </a:p>
          <a:p>
            <a:pPr marL="446088" marR="0" lvl="0" indent="-177800" defTabSz="914400" rtl="0" eaLnBrk="1" fontAlgn="auto" latinLnBrk="0" hangingPunct="1">
              <a:spcBef>
                <a:spcPts val="400"/>
              </a:spcBef>
              <a:spcAft>
                <a:spcPts val="600"/>
              </a:spcAft>
              <a:buClrTx/>
              <a:buSzTx/>
              <a:buFont typeface="Arial" panose="020B0604020202020204" pitchFamily="34" charset="0"/>
              <a:buChar char="•"/>
              <a:tabLst/>
              <a:defRPr/>
            </a:pPr>
            <a:r>
              <a:rPr lang="en-MU" sz="1800" b="1" dirty="0">
                <a:latin typeface="Candara" panose="020E0502030303020204" pitchFamily="34" charset="0"/>
              </a:rPr>
              <a:t>personalised nutrition app;</a:t>
            </a:r>
          </a:p>
          <a:p>
            <a:pPr marL="446088" marR="0" lvl="0" indent="-177800" defTabSz="914400" rtl="0" eaLnBrk="1" fontAlgn="auto" latinLnBrk="0" hangingPunct="1">
              <a:spcBef>
                <a:spcPts val="400"/>
              </a:spcBef>
              <a:spcAft>
                <a:spcPts val="600"/>
              </a:spcAft>
              <a:buClrTx/>
              <a:buSzTx/>
              <a:buFont typeface="Arial" panose="020B0604020202020204" pitchFamily="34" charset="0"/>
              <a:buChar char="•"/>
              <a:tabLst/>
              <a:defRPr/>
            </a:pPr>
            <a:r>
              <a:rPr lang="en-MU" sz="1800" b="1" dirty="0">
                <a:latin typeface="Candara" panose="020E0502030303020204" pitchFamily="34" charset="0"/>
              </a:rPr>
              <a:t>fitness and wellness app with alarm;</a:t>
            </a:r>
          </a:p>
          <a:p>
            <a:pPr marL="446088" marR="0" lvl="0" indent="-177800" defTabSz="914400" rtl="0" eaLnBrk="1" fontAlgn="auto" latinLnBrk="0" hangingPunct="1">
              <a:spcBef>
                <a:spcPts val="400"/>
              </a:spcBef>
              <a:spcAft>
                <a:spcPts val="600"/>
              </a:spcAft>
              <a:buClrTx/>
              <a:buSzTx/>
              <a:buFont typeface="Arial" panose="020B0604020202020204" pitchFamily="34" charset="0"/>
              <a:buChar char="•"/>
              <a:tabLst/>
              <a:defRPr/>
            </a:pPr>
            <a:r>
              <a:rPr lang="en-MU" sz="1800" b="1" dirty="0">
                <a:latin typeface="Candara" panose="020E0502030303020204" pitchFamily="34" charset="0"/>
              </a:rPr>
              <a:t>plant-based protein app; and</a:t>
            </a:r>
          </a:p>
          <a:p>
            <a:pPr marL="446088" marR="0" lvl="0" indent="-177800" defTabSz="914400" rtl="0" eaLnBrk="1" fontAlgn="auto" latinLnBrk="0" hangingPunct="1">
              <a:spcBef>
                <a:spcPts val="400"/>
              </a:spcBef>
              <a:spcAft>
                <a:spcPts val="600"/>
              </a:spcAft>
              <a:buClrTx/>
              <a:buSzTx/>
              <a:buFont typeface="Arial" panose="020B0604020202020204" pitchFamily="34" charset="0"/>
              <a:buChar char="•"/>
              <a:tabLst/>
              <a:defRPr/>
            </a:pPr>
            <a:r>
              <a:rPr lang="en-MU" sz="1800" b="1" dirty="0">
                <a:latin typeface="Candara" panose="020E0502030303020204" pitchFamily="34" charset="0"/>
              </a:rPr>
              <a:t>healthy nutrition beverage app.</a:t>
            </a:r>
            <a:endParaRPr lang="en-GB" sz="1800" b="1" dirty="0">
              <a:latin typeface="Candara" panose="020E0502030303020204" pitchFamily="34" charset="0"/>
            </a:endParaRPr>
          </a:p>
          <a:p>
            <a:pPr marL="0" marR="0" lvl="0" indent="0" defTabSz="914400" rtl="0" eaLnBrk="1" fontAlgn="auto" latinLnBrk="0" hangingPunct="1">
              <a:spcBef>
                <a:spcPts val="400"/>
              </a:spcBef>
              <a:spcAft>
                <a:spcPts val="600"/>
              </a:spcAft>
              <a:buClrTx/>
              <a:buSzTx/>
              <a:buNone/>
              <a:tabLst/>
              <a:defRPr/>
            </a:pPr>
            <a:endParaRPr lang="en-MU" sz="2000" b="1" dirty="0">
              <a:latin typeface="Candara" panose="020E0502030303020204" pitchFamily="34" charset="0"/>
            </a:endParaRPr>
          </a:p>
          <a:p>
            <a:pPr marL="357188" lvl="1" indent="-357188">
              <a:spcBef>
                <a:spcPts val="400"/>
              </a:spcBef>
              <a:spcAft>
                <a:spcPts val="600"/>
              </a:spcAft>
              <a:buNone/>
            </a:pPr>
            <a:r>
              <a:rPr lang="en-US" sz="2000" b="1" dirty="0">
                <a:solidFill>
                  <a:srgbClr val="0070C0"/>
                </a:solidFill>
                <a:latin typeface="Candara" panose="020E0502030303020204" pitchFamily="34" charset="0"/>
              </a:rPr>
              <a:t>2.	Boosting the economic potential of the Health and Wellness Sector through innovation</a:t>
            </a:r>
            <a:endParaRPr lang="en-MU" sz="2000" b="1" dirty="0">
              <a:solidFill>
                <a:srgbClr val="0070C0"/>
              </a:solidFill>
              <a:latin typeface="Candara" panose="020E0502030303020204" pitchFamily="34" charset="0"/>
            </a:endParaRPr>
          </a:p>
          <a:p>
            <a:pPr marL="446088" lvl="1" indent="-177800">
              <a:spcBef>
                <a:spcPts val="400"/>
              </a:spcBef>
              <a:spcAft>
                <a:spcPts val="600"/>
              </a:spcAft>
            </a:pPr>
            <a:r>
              <a:rPr lang="en-GB" sz="1800" b="1" dirty="0">
                <a:latin typeface="Candara" panose="020E0502030303020204" pitchFamily="34" charset="0"/>
              </a:rPr>
              <a:t>Digital Health and other emerging  Technologies in Health and Wellness</a:t>
            </a:r>
          </a:p>
          <a:p>
            <a:pPr marL="446088" lvl="1" indent="-177800">
              <a:spcBef>
                <a:spcPts val="400"/>
              </a:spcBef>
              <a:spcAft>
                <a:spcPts val="600"/>
              </a:spcAft>
            </a:pPr>
            <a:r>
              <a:rPr lang="en-US" sz="1800" b="1" dirty="0">
                <a:latin typeface="Candara" panose="020E0502030303020204" pitchFamily="34" charset="0"/>
              </a:rPr>
              <a:t>Sports Economy through innovation and public/private partnerships</a:t>
            </a:r>
            <a:endParaRPr lang="en-GB" sz="1800" b="1" dirty="0">
              <a:latin typeface="Candara" panose="020E0502030303020204" pitchFamily="34" charset="0"/>
            </a:endParaRPr>
          </a:p>
          <a:p>
            <a:pPr marL="446088" lvl="1" indent="-177800">
              <a:spcBef>
                <a:spcPts val="400"/>
              </a:spcBef>
              <a:spcAft>
                <a:spcPts val="600"/>
              </a:spcAft>
            </a:pPr>
            <a:r>
              <a:rPr lang="en-US" sz="1800" b="1" dirty="0">
                <a:latin typeface="Candara" panose="020E0502030303020204" pitchFamily="34" charset="0"/>
              </a:rPr>
              <a:t>New sectors such as medical tourism, medical education and a silver  economy</a:t>
            </a:r>
            <a:endParaRPr lang="en-GB" sz="1800" b="1" dirty="0">
              <a:latin typeface="Candara" panose="020E0502030303020204" pitchFamily="34" charset="0"/>
            </a:endParaRPr>
          </a:p>
          <a:p>
            <a:pPr marL="446088" lvl="1" indent="-177800">
              <a:spcBef>
                <a:spcPts val="400"/>
              </a:spcBef>
              <a:spcAft>
                <a:spcPts val="600"/>
              </a:spcAft>
            </a:pPr>
            <a:r>
              <a:rPr lang="en-GB" sz="1800" b="1" dirty="0">
                <a:latin typeface="Candara" panose="020E0502030303020204" pitchFamily="34" charset="0"/>
              </a:rPr>
              <a:t>Traditional Medicine and Ocean for healthcare tourism</a:t>
            </a:r>
            <a:endParaRPr lang="en-MU" sz="1800" b="1" dirty="0">
              <a:latin typeface="Candara" panose="020E0502030303020204" pitchFamily="34" charset="0"/>
            </a:endParaRPr>
          </a:p>
          <a:p>
            <a:pPr marL="514350" indent="-514350">
              <a:spcBef>
                <a:spcPts val="400"/>
              </a:spcBef>
              <a:spcAft>
                <a:spcPts val="600"/>
              </a:spcAft>
              <a:buFont typeface="+mj-lt"/>
              <a:buAutoNum type="arabicPeriod"/>
            </a:pPr>
            <a:endParaRPr lang="en-MU" sz="1800" b="1" dirty="0">
              <a:latin typeface="Candara" panose="020E0502030303020204" pitchFamily="34" charset="0"/>
            </a:endParaRPr>
          </a:p>
        </p:txBody>
      </p:sp>
    </p:spTree>
    <p:extLst>
      <p:ext uri="{BB962C8B-B14F-4D97-AF65-F5344CB8AC3E}">
        <p14:creationId xmlns:p14="http://schemas.microsoft.com/office/powerpoint/2010/main" val="151206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2835E0-8141-40BB-9EB1-8C0930832065}"/>
              </a:ext>
            </a:extLst>
          </p:cNvPr>
          <p:cNvSpPr>
            <a:spLocks noGrp="1"/>
          </p:cNvSpPr>
          <p:nvPr>
            <p:ph type="title"/>
          </p:nvPr>
        </p:nvSpPr>
        <p:spPr>
          <a:xfrm>
            <a:off x="643467" y="321735"/>
            <a:ext cx="10905066" cy="536910"/>
          </a:xfrm>
        </p:spPr>
        <p:txBody>
          <a:bodyPr>
            <a:normAutofit/>
          </a:bodyPr>
          <a:lstStyle/>
          <a:p>
            <a:r>
              <a:rPr lang="en-GB" sz="3200" b="1" dirty="0">
                <a:solidFill>
                  <a:schemeClr val="accent2">
                    <a:lumMod val="75000"/>
                  </a:schemeClr>
                </a:solidFill>
                <a:latin typeface="Candara" panose="020E0502030303020204" pitchFamily="34" charset="0"/>
                <a:ea typeface="+mn-ea"/>
                <a:cs typeface="+mn-cs"/>
              </a:rPr>
              <a:t>Introduction</a:t>
            </a:r>
            <a:endParaRPr lang="en-MU" sz="3200" b="1" dirty="0">
              <a:solidFill>
                <a:schemeClr val="accent2">
                  <a:lumMod val="75000"/>
                </a:schemeClr>
              </a:solidFill>
              <a:latin typeface="Candara" panose="020E0502030303020204" pitchFamily="34" charset="0"/>
              <a:ea typeface="+mn-ea"/>
              <a:cs typeface="+mn-cs"/>
            </a:endParaRPr>
          </a:p>
        </p:txBody>
      </p:sp>
      <p:sp>
        <p:nvSpPr>
          <p:cNvPr id="3" name="Content Placeholder 2">
            <a:extLst>
              <a:ext uri="{FF2B5EF4-FFF2-40B4-BE49-F238E27FC236}">
                <a16:creationId xmlns:a16="http://schemas.microsoft.com/office/drawing/2014/main" id="{A7C7DC57-AF6E-40E3-AF9F-4D6AB052AE1E}"/>
              </a:ext>
            </a:extLst>
          </p:cNvPr>
          <p:cNvSpPr>
            <a:spLocks noGrp="1"/>
          </p:cNvSpPr>
          <p:nvPr>
            <p:ph idx="1"/>
          </p:nvPr>
        </p:nvSpPr>
        <p:spPr>
          <a:xfrm>
            <a:off x="384494" y="929935"/>
            <a:ext cx="11447163" cy="5805402"/>
          </a:xfrm>
        </p:spPr>
        <p:txBody>
          <a:bodyPr>
            <a:normAutofit/>
          </a:bodyPr>
          <a:lstStyle/>
          <a:p>
            <a:pPr marL="0" indent="0">
              <a:lnSpc>
                <a:spcPct val="120000"/>
              </a:lnSpc>
              <a:spcBef>
                <a:spcPts val="0"/>
              </a:spcBef>
              <a:spcAft>
                <a:spcPts val="1200"/>
              </a:spcAft>
              <a:buNone/>
            </a:pPr>
            <a:r>
              <a:rPr lang="en-GB" sz="1800" b="1" dirty="0">
                <a:solidFill>
                  <a:srgbClr val="002060"/>
                </a:solidFill>
                <a:latin typeface="Candara" panose="020E0502030303020204" pitchFamily="34" charset="0"/>
                <a:cs typeface="Arial" panose="020B0604020202020204" pitchFamily="34" charset="0"/>
              </a:rPr>
              <a:t>The Mauritius Research and Innovation Council will be organising “Les Assises de la Recherche et de </a:t>
            </a:r>
            <a:r>
              <a:rPr lang="en-GB" sz="1800" b="1" dirty="0" err="1">
                <a:solidFill>
                  <a:srgbClr val="002060"/>
                </a:solidFill>
                <a:latin typeface="Candara" panose="020E0502030303020204" pitchFamily="34" charset="0"/>
                <a:cs typeface="Arial" panose="020B0604020202020204" pitchFamily="34" charset="0"/>
              </a:rPr>
              <a:t>L’Innovation</a:t>
            </a:r>
            <a:r>
              <a:rPr lang="en-GB" sz="1800" b="1" dirty="0">
                <a:solidFill>
                  <a:srgbClr val="002060"/>
                </a:solidFill>
                <a:latin typeface="Candara" panose="020E0502030303020204" pitchFamily="34" charset="0"/>
                <a:cs typeface="Arial" panose="020B0604020202020204" pitchFamily="34" charset="0"/>
              </a:rPr>
              <a:t>” from the 27th to the 29th April 2022.</a:t>
            </a:r>
            <a:endParaRPr lang="en-MU" sz="1800" b="1" dirty="0">
              <a:solidFill>
                <a:srgbClr val="002060"/>
              </a:solidFill>
              <a:latin typeface="Candara" panose="020E0502030303020204" pitchFamily="34" charset="0"/>
              <a:cs typeface="Arial" panose="020B0604020202020204" pitchFamily="34" charset="0"/>
            </a:endParaRPr>
          </a:p>
          <a:p>
            <a:pPr marL="0" indent="0">
              <a:lnSpc>
                <a:spcPct val="120000"/>
              </a:lnSpc>
              <a:spcBef>
                <a:spcPts val="0"/>
              </a:spcBef>
              <a:spcAft>
                <a:spcPts val="1200"/>
              </a:spcAft>
              <a:buNone/>
            </a:pPr>
            <a:r>
              <a:rPr lang="en-GB" sz="1800" b="1" dirty="0">
                <a:solidFill>
                  <a:srgbClr val="002060"/>
                </a:solidFill>
                <a:latin typeface="Candara" panose="020E0502030303020204" pitchFamily="34" charset="0"/>
                <a:cs typeface="Arial" panose="020B0604020202020204" pitchFamily="34" charset="0"/>
              </a:rPr>
              <a:t>The aim of this event is to set the foundations for the development of a National Masterplan/Roadmap for technology, research, and Innovation.  </a:t>
            </a:r>
          </a:p>
          <a:p>
            <a:pPr marL="0" indent="0">
              <a:lnSpc>
                <a:spcPct val="120000"/>
              </a:lnSpc>
              <a:spcBef>
                <a:spcPts val="0"/>
              </a:spcBef>
              <a:spcAft>
                <a:spcPts val="1200"/>
              </a:spcAft>
              <a:buNone/>
            </a:pPr>
            <a:r>
              <a:rPr lang="en-GB" sz="1800" b="1" dirty="0">
                <a:solidFill>
                  <a:srgbClr val="0070C0"/>
                </a:solidFill>
                <a:latin typeface="Candara" panose="020E0502030303020204" pitchFamily="34" charset="0"/>
                <a:cs typeface="Arial" panose="020B0604020202020204" pitchFamily="34" charset="0"/>
              </a:rPr>
              <a:t>The objectives are more specifically outlined as follows:</a:t>
            </a:r>
            <a:endParaRPr lang="en-MU" sz="1800" b="1" dirty="0">
              <a:solidFill>
                <a:srgbClr val="0070C0"/>
              </a:solidFill>
              <a:latin typeface="Candara" panose="020E0502030303020204" pitchFamily="34" charset="0"/>
              <a:cs typeface="Arial" panose="020B0604020202020204" pitchFamily="34" charset="0"/>
            </a:endParaRPr>
          </a:p>
          <a:p>
            <a:pPr marL="342900" lvl="0" indent="-342900">
              <a:lnSpc>
                <a:spcPct val="120000"/>
              </a:lnSpc>
              <a:spcBef>
                <a:spcPts val="0"/>
              </a:spcBef>
              <a:spcAft>
                <a:spcPts val="1200"/>
              </a:spcAft>
              <a:buFont typeface="Wingdings" panose="05000000000000000000" pitchFamily="2" charset="2"/>
              <a:buChar char=""/>
            </a:pPr>
            <a:r>
              <a:rPr lang="en-GB" sz="1800" b="1" dirty="0">
                <a:latin typeface="Candara" panose="020E0502030303020204" pitchFamily="34" charset="0"/>
                <a:cs typeface="Arial" panose="020B0604020202020204" pitchFamily="34" charset="0"/>
              </a:rPr>
              <a:t>Development of a National Roadmap</a:t>
            </a:r>
            <a:endParaRPr lang="en-MU" sz="1800" b="1" dirty="0">
              <a:latin typeface="Candara" panose="020E0502030303020204" pitchFamily="34" charset="0"/>
              <a:cs typeface="Arial" panose="020B0604020202020204" pitchFamily="34" charset="0"/>
            </a:endParaRPr>
          </a:p>
          <a:p>
            <a:pPr marL="342900" lvl="0" indent="-342900">
              <a:lnSpc>
                <a:spcPct val="120000"/>
              </a:lnSpc>
              <a:spcBef>
                <a:spcPts val="0"/>
              </a:spcBef>
              <a:spcAft>
                <a:spcPts val="1200"/>
              </a:spcAft>
              <a:buFont typeface="Wingdings" panose="05000000000000000000" pitchFamily="2" charset="2"/>
              <a:buChar char=""/>
            </a:pPr>
            <a:r>
              <a:rPr lang="en-GB" sz="1800" b="1" dirty="0">
                <a:latin typeface="Candara" panose="020E0502030303020204" pitchFamily="34" charset="0"/>
                <a:cs typeface="Arial" panose="020B0604020202020204" pitchFamily="34" charset="0"/>
              </a:rPr>
              <a:t>Provision of insight in emerging technologies and sectors</a:t>
            </a:r>
            <a:endParaRPr lang="en-MU" sz="1800" b="1" dirty="0">
              <a:latin typeface="Candara" panose="020E0502030303020204" pitchFamily="34" charset="0"/>
              <a:cs typeface="Arial" panose="020B0604020202020204" pitchFamily="34" charset="0"/>
            </a:endParaRPr>
          </a:p>
          <a:p>
            <a:pPr marL="342900" lvl="0" indent="-342900">
              <a:lnSpc>
                <a:spcPct val="120000"/>
              </a:lnSpc>
              <a:spcBef>
                <a:spcPts val="0"/>
              </a:spcBef>
              <a:spcAft>
                <a:spcPts val="1200"/>
              </a:spcAft>
              <a:buFont typeface="Wingdings" panose="05000000000000000000" pitchFamily="2" charset="2"/>
              <a:buChar char=""/>
            </a:pPr>
            <a:r>
              <a:rPr lang="en-GB" sz="1800" b="1" dirty="0">
                <a:latin typeface="Candara" panose="020E0502030303020204" pitchFamily="34" charset="0"/>
                <a:cs typeface="Arial" panose="020B0604020202020204" pitchFamily="34" charset="0"/>
              </a:rPr>
              <a:t>Identification and introduction of strategies to drive leadership in emerging technologies and sectors</a:t>
            </a:r>
            <a:endParaRPr lang="en-MU" sz="1800" b="1" dirty="0">
              <a:latin typeface="Candara" panose="020E0502030303020204" pitchFamily="34" charset="0"/>
              <a:cs typeface="Arial" panose="020B0604020202020204" pitchFamily="34" charset="0"/>
            </a:endParaRPr>
          </a:p>
          <a:p>
            <a:pPr marL="342900" lvl="0" indent="-342900">
              <a:lnSpc>
                <a:spcPct val="120000"/>
              </a:lnSpc>
              <a:spcBef>
                <a:spcPts val="0"/>
              </a:spcBef>
              <a:spcAft>
                <a:spcPts val="1200"/>
              </a:spcAft>
              <a:buFont typeface="Wingdings" panose="05000000000000000000" pitchFamily="2" charset="2"/>
              <a:buChar char=""/>
            </a:pPr>
            <a:r>
              <a:rPr lang="en-GB" sz="1800" b="1" dirty="0">
                <a:latin typeface="Candara" panose="020E0502030303020204" pitchFamily="34" charset="0"/>
                <a:cs typeface="Arial" panose="020B0604020202020204" pitchFamily="34" charset="0"/>
              </a:rPr>
              <a:t>Elimination of barriers for innovation</a:t>
            </a:r>
            <a:endParaRPr lang="en-MU" sz="1800" b="1" dirty="0">
              <a:latin typeface="Candara" panose="020E0502030303020204" pitchFamily="34" charset="0"/>
              <a:cs typeface="Arial" panose="020B0604020202020204" pitchFamily="34" charset="0"/>
            </a:endParaRPr>
          </a:p>
          <a:p>
            <a:pPr marL="342900" lvl="0" indent="-342900">
              <a:lnSpc>
                <a:spcPct val="120000"/>
              </a:lnSpc>
              <a:spcBef>
                <a:spcPts val="0"/>
              </a:spcBef>
              <a:spcAft>
                <a:spcPts val="1200"/>
              </a:spcAft>
              <a:buFont typeface="Wingdings" panose="05000000000000000000" pitchFamily="2" charset="2"/>
              <a:buChar char=""/>
            </a:pPr>
            <a:r>
              <a:rPr lang="en-GB" sz="1800" b="1" dirty="0">
                <a:latin typeface="Candara" panose="020E0502030303020204" pitchFamily="34" charset="0"/>
                <a:cs typeface="Arial" panose="020B0604020202020204" pitchFamily="34" charset="0"/>
              </a:rPr>
              <a:t>Coordination between disparate policies toward research, technology commercialization, investments, education, tax, trade, IP, government procurement, and regulatory policies in an integrated fashion that drives economic growth</a:t>
            </a:r>
            <a:endParaRPr lang="en-MU" sz="1800" b="1" dirty="0">
              <a:latin typeface="Candara" panose="020E0502030303020204" pitchFamily="34" charset="0"/>
              <a:cs typeface="Arial" panose="020B0604020202020204" pitchFamily="34" charset="0"/>
            </a:endParaRPr>
          </a:p>
          <a:p>
            <a:pPr marL="342900" lvl="0" indent="-342900">
              <a:lnSpc>
                <a:spcPct val="120000"/>
              </a:lnSpc>
              <a:spcBef>
                <a:spcPts val="0"/>
              </a:spcBef>
              <a:spcAft>
                <a:spcPts val="1200"/>
              </a:spcAft>
              <a:buFont typeface="Wingdings" panose="05000000000000000000" pitchFamily="2" charset="2"/>
              <a:buChar char=""/>
            </a:pPr>
            <a:r>
              <a:rPr lang="en-GB" sz="1800" b="1" dirty="0">
                <a:latin typeface="Candara" panose="020E0502030303020204" pitchFamily="34" charset="0"/>
                <a:cs typeface="Arial" panose="020B0604020202020204" pitchFamily="34" charset="0"/>
              </a:rPr>
              <a:t>Charting incentives for fostering innovation </a:t>
            </a:r>
            <a:endParaRPr lang="en-MU" sz="11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5579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DF9D65-108C-47DF-AE1B-1737D5FEFD18}"/>
              </a:ext>
            </a:extLst>
          </p:cNvPr>
          <p:cNvSpPr>
            <a:spLocks noGrp="1"/>
          </p:cNvSpPr>
          <p:nvPr>
            <p:ph type="title"/>
          </p:nvPr>
        </p:nvSpPr>
        <p:spPr>
          <a:xfrm>
            <a:off x="838200" y="365125"/>
            <a:ext cx="10515600" cy="1325563"/>
          </a:xfrm>
        </p:spPr>
        <p:txBody>
          <a:bodyPr>
            <a:normAutofit/>
          </a:bodyPr>
          <a:lstStyle/>
          <a:p>
            <a:r>
              <a:rPr lang="en-GB" sz="3200" b="1" dirty="0">
                <a:solidFill>
                  <a:schemeClr val="accent2">
                    <a:lumMod val="75000"/>
                  </a:schemeClr>
                </a:solidFill>
                <a:latin typeface="Candara" panose="020E0502030303020204" pitchFamily="34" charset="0"/>
                <a:ea typeface="+mn-ea"/>
                <a:cs typeface="+mn-cs"/>
              </a:rPr>
              <a:t>Six </a:t>
            </a:r>
            <a:r>
              <a:rPr lang="en-GB" sz="3200" b="1" dirty="0" err="1">
                <a:solidFill>
                  <a:schemeClr val="accent2">
                    <a:lumMod val="75000"/>
                  </a:schemeClr>
                </a:solidFill>
                <a:latin typeface="Candara" panose="020E0502030303020204" pitchFamily="34" charset="0"/>
                <a:ea typeface="+mn-ea"/>
                <a:cs typeface="+mn-cs"/>
              </a:rPr>
              <a:t>Thematics</a:t>
            </a:r>
            <a:r>
              <a:rPr lang="en-GB" sz="3200" b="1" dirty="0">
                <a:solidFill>
                  <a:schemeClr val="accent2">
                    <a:lumMod val="75000"/>
                  </a:schemeClr>
                </a:solidFill>
                <a:latin typeface="Candara" panose="020E0502030303020204" pitchFamily="34" charset="0"/>
                <a:ea typeface="+mn-ea"/>
                <a:cs typeface="+mn-cs"/>
              </a:rPr>
              <a:t> have been identified</a:t>
            </a:r>
            <a:endParaRPr lang="en-MU" sz="3200" b="1" dirty="0">
              <a:solidFill>
                <a:schemeClr val="accent2">
                  <a:lumMod val="75000"/>
                </a:schemeClr>
              </a:solidFill>
              <a:latin typeface="Candara" panose="020E0502030303020204" pitchFamily="34" charset="0"/>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2D528A7-967E-441A-AAE9-50A47F6E3D0F}"/>
              </a:ext>
            </a:extLst>
          </p:cNvPr>
          <p:cNvSpPr>
            <a:spLocks noGrp="1"/>
          </p:cNvSpPr>
          <p:nvPr>
            <p:ph idx="1"/>
          </p:nvPr>
        </p:nvSpPr>
        <p:spPr>
          <a:xfrm>
            <a:off x="838200" y="1825625"/>
            <a:ext cx="10515600" cy="4351338"/>
          </a:xfrm>
        </p:spPr>
        <p:txBody>
          <a:bodyPr>
            <a:normAutofit/>
          </a:bodyPr>
          <a:lstStyle/>
          <a:p>
            <a:pPr marL="342900" lvl="0" indent="-342900" algn="just" fontAlgn="base">
              <a:lnSpc>
                <a:spcPct val="120000"/>
              </a:lnSpc>
              <a:spcAft>
                <a:spcPts val="800"/>
              </a:spcAft>
              <a:buSzPts val="1100"/>
              <a:buFont typeface="+mj-lt"/>
              <a:buAutoNum type="arabicPeriod"/>
              <a:tabLst>
                <a:tab pos="228600" algn="l"/>
              </a:tabLst>
            </a:pPr>
            <a:r>
              <a:rPr lang="en-GB" sz="2400" b="1" dirty="0">
                <a:latin typeface="Candara" panose="020E0502030303020204" pitchFamily="34" charset="0"/>
                <a:cs typeface="Arial" panose="020B0604020202020204" pitchFamily="34" charset="0"/>
              </a:rPr>
              <a:t>Blue and Green Innovation </a:t>
            </a:r>
            <a:endParaRPr lang="en-MU" sz="2400" b="1" dirty="0">
              <a:latin typeface="Candara" panose="020E0502030303020204" pitchFamily="34" charset="0"/>
              <a:cs typeface="Arial" panose="020B0604020202020204" pitchFamily="34" charset="0"/>
            </a:endParaRPr>
          </a:p>
          <a:p>
            <a:pPr marL="342900" lvl="0" indent="-342900" algn="just" fontAlgn="base">
              <a:lnSpc>
                <a:spcPct val="120000"/>
              </a:lnSpc>
              <a:spcAft>
                <a:spcPts val="800"/>
              </a:spcAft>
              <a:buSzPts val="1100"/>
              <a:buFont typeface="+mj-lt"/>
              <a:buAutoNum type="arabicPeriod"/>
              <a:tabLst>
                <a:tab pos="228600" algn="l"/>
              </a:tabLst>
            </a:pPr>
            <a:r>
              <a:rPr lang="en-GB" sz="2400" b="1" dirty="0">
                <a:latin typeface="Candara" panose="020E0502030303020204" pitchFamily="34" charset="0"/>
                <a:cs typeface="Arial" panose="020B0604020202020204" pitchFamily="34" charset="0"/>
              </a:rPr>
              <a:t>Health and Wellness Innovation </a:t>
            </a:r>
            <a:endParaRPr lang="en-MU" sz="2400" b="1" dirty="0">
              <a:latin typeface="Candara" panose="020E0502030303020204" pitchFamily="34" charset="0"/>
              <a:cs typeface="Arial" panose="020B0604020202020204" pitchFamily="34" charset="0"/>
            </a:endParaRPr>
          </a:p>
          <a:p>
            <a:pPr marL="342900" lvl="0" indent="-342900" algn="just" fontAlgn="base">
              <a:lnSpc>
                <a:spcPct val="120000"/>
              </a:lnSpc>
              <a:spcAft>
                <a:spcPts val="800"/>
              </a:spcAft>
              <a:buSzPts val="1100"/>
              <a:buFont typeface="+mj-lt"/>
              <a:buAutoNum type="arabicPeriod"/>
              <a:tabLst>
                <a:tab pos="228600" algn="l"/>
              </a:tabLst>
            </a:pPr>
            <a:r>
              <a:rPr lang="en-GB" sz="2400" b="1" dirty="0">
                <a:latin typeface="Candara" panose="020E0502030303020204" pitchFamily="34" charset="0"/>
                <a:cs typeface="Arial" panose="020B0604020202020204" pitchFamily="34" charset="0"/>
              </a:rPr>
              <a:t>Financial Innovation </a:t>
            </a:r>
            <a:endParaRPr lang="en-MU" sz="2400" b="1" dirty="0">
              <a:latin typeface="Candara" panose="020E0502030303020204" pitchFamily="34" charset="0"/>
              <a:cs typeface="Arial" panose="020B0604020202020204" pitchFamily="34" charset="0"/>
            </a:endParaRPr>
          </a:p>
          <a:p>
            <a:pPr marL="342900" lvl="0" indent="-342900" algn="just" fontAlgn="base">
              <a:lnSpc>
                <a:spcPct val="120000"/>
              </a:lnSpc>
              <a:spcAft>
                <a:spcPts val="800"/>
              </a:spcAft>
              <a:buSzPts val="1100"/>
              <a:buFont typeface="+mj-lt"/>
              <a:buAutoNum type="arabicPeriod"/>
              <a:tabLst>
                <a:tab pos="228600" algn="l"/>
              </a:tabLst>
            </a:pPr>
            <a:r>
              <a:rPr lang="en-GB" sz="2400" b="1" dirty="0">
                <a:latin typeface="Candara" panose="020E0502030303020204" pitchFamily="34" charset="0"/>
                <a:cs typeface="Arial" panose="020B0604020202020204" pitchFamily="34" charset="0"/>
              </a:rPr>
              <a:t>Social and Grassroots Innovation </a:t>
            </a:r>
            <a:endParaRPr lang="en-MU" sz="2400" b="1" dirty="0">
              <a:latin typeface="Candara" panose="020E0502030303020204" pitchFamily="34" charset="0"/>
              <a:cs typeface="Arial" panose="020B0604020202020204" pitchFamily="34" charset="0"/>
            </a:endParaRPr>
          </a:p>
          <a:p>
            <a:pPr marL="342900" lvl="0" indent="-342900" algn="just" fontAlgn="base">
              <a:lnSpc>
                <a:spcPct val="120000"/>
              </a:lnSpc>
              <a:spcAft>
                <a:spcPts val="800"/>
              </a:spcAft>
              <a:buSzPts val="1100"/>
              <a:buFont typeface="+mj-lt"/>
              <a:buAutoNum type="arabicPeriod"/>
              <a:tabLst>
                <a:tab pos="228600" algn="l"/>
              </a:tabLst>
            </a:pPr>
            <a:r>
              <a:rPr lang="en-GB" sz="2400" b="1" dirty="0">
                <a:latin typeface="Candara" panose="020E0502030303020204" pitchFamily="34" charset="0"/>
                <a:cs typeface="Arial" panose="020B0604020202020204" pitchFamily="34" charset="0"/>
              </a:rPr>
              <a:t>Travel, Tourism and Entertainment Innovation </a:t>
            </a:r>
            <a:endParaRPr lang="en-MU" sz="2400" b="1" dirty="0">
              <a:latin typeface="Candara" panose="020E0502030303020204" pitchFamily="34" charset="0"/>
              <a:cs typeface="Arial" panose="020B0604020202020204" pitchFamily="34" charset="0"/>
            </a:endParaRPr>
          </a:p>
          <a:p>
            <a:pPr marL="342900" lvl="0" indent="-342900" algn="just" fontAlgn="base">
              <a:lnSpc>
                <a:spcPct val="120000"/>
              </a:lnSpc>
              <a:spcAft>
                <a:spcPts val="800"/>
              </a:spcAft>
              <a:buSzPts val="1100"/>
              <a:buFont typeface="+mj-lt"/>
              <a:buAutoNum type="arabicPeriod"/>
              <a:tabLst>
                <a:tab pos="228600" algn="l"/>
              </a:tabLst>
            </a:pPr>
            <a:r>
              <a:rPr lang="en-GB" sz="2400" b="1" dirty="0">
                <a:latin typeface="Candara" panose="020E0502030303020204" pitchFamily="34" charset="0"/>
                <a:cs typeface="Arial" panose="020B0604020202020204" pitchFamily="34" charset="0"/>
              </a:rPr>
              <a:t>IT and emerging, enabling Industries </a:t>
            </a:r>
            <a:endParaRPr lang="en-MU" sz="1800" b="1" dirty="0">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28971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Isosceles Triangle 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4">
            <a:extLst>
              <a:ext uri="{FF2B5EF4-FFF2-40B4-BE49-F238E27FC236}">
                <a16:creationId xmlns:a16="http://schemas.microsoft.com/office/drawing/2014/main" id="{C5A776BA-0D10-4C98-85A5-D639473974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567832"/>
            <a:ext cx="10905066" cy="3734984"/>
          </a:xfrm>
          <a:prstGeom prst="rect">
            <a:avLst/>
          </a:prstGeom>
          <a:ln>
            <a:noFill/>
          </a:ln>
        </p:spPr>
      </p:pic>
      <p:sp>
        <p:nvSpPr>
          <p:cNvPr id="27" name="Isosceles Triangle 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493DC5-F789-4D57-B5E7-5AC33A0B10FD}"/>
              </a:ext>
            </a:extLst>
          </p:cNvPr>
          <p:cNvSpPr txBox="1"/>
          <p:nvPr/>
        </p:nvSpPr>
        <p:spPr>
          <a:xfrm>
            <a:off x="85385" y="134980"/>
            <a:ext cx="6285415" cy="4985980"/>
          </a:xfrm>
          <a:prstGeom prst="rect">
            <a:avLst/>
          </a:prstGeom>
          <a:noFill/>
        </p:spPr>
        <p:txBody>
          <a:bodyPr wrap="square" rtlCol="0">
            <a:spAutoFit/>
          </a:bodyPr>
          <a:lstStyle/>
          <a:p>
            <a:r>
              <a:rPr lang="en-GB" sz="2400" b="1" dirty="0">
                <a:solidFill>
                  <a:schemeClr val="accent2">
                    <a:lumMod val="75000"/>
                  </a:schemeClr>
                </a:solidFill>
                <a:latin typeface="Candara" panose="020E0502030303020204" pitchFamily="34" charset="0"/>
              </a:rPr>
              <a:t>COMPOSITION</a:t>
            </a:r>
          </a:p>
          <a:p>
            <a:pPr algn="just">
              <a:spcAft>
                <a:spcPts val="6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Mauritius Research and Innovation Council </a:t>
            </a:r>
            <a:endParaRPr lang="en-MU" b="1" dirty="0">
              <a:effectLst/>
              <a:latin typeface="Candara" panose="020E0502030303020204" pitchFamily="34" charset="0"/>
              <a:ea typeface="Calibri" panose="020F0502020204030204" pitchFamily="34" charset="0"/>
              <a:cs typeface="Arial" panose="020B0604020202020204" pitchFamily="34" charset="0"/>
            </a:endParaRPr>
          </a:p>
          <a:p>
            <a:pPr algn="just">
              <a:spcAft>
                <a:spcPts val="6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Ministry of Health and Wellness </a:t>
            </a:r>
            <a:endParaRPr lang="en-MU" b="1" dirty="0">
              <a:effectLst/>
              <a:latin typeface="Candara" panose="020E0502030303020204" pitchFamily="34" charset="0"/>
              <a:ea typeface="Calibri" panose="020F0502020204030204" pitchFamily="34" charset="0"/>
              <a:cs typeface="Arial" panose="020B0604020202020204" pitchFamily="34" charset="0"/>
            </a:endParaRPr>
          </a:p>
          <a:p>
            <a:pPr algn="just">
              <a:spcAft>
                <a:spcPts val="6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Ministry of Youth Empowerment, Sports and Recreation</a:t>
            </a:r>
            <a:endParaRPr lang="en-MU" b="1" dirty="0">
              <a:effectLst/>
              <a:latin typeface="Candara" panose="020E0502030303020204" pitchFamily="34" charset="0"/>
              <a:ea typeface="Calibri" panose="020F0502020204030204" pitchFamily="34" charset="0"/>
              <a:cs typeface="Arial" panose="020B0604020202020204" pitchFamily="34" charset="0"/>
            </a:endParaRPr>
          </a:p>
          <a:p>
            <a:pPr algn="just">
              <a:spcAft>
                <a:spcPts val="6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Ministry of Industrial Development, SMEs And Cooperatives </a:t>
            </a:r>
            <a:endParaRPr lang="en-MU" b="1" dirty="0">
              <a:effectLst/>
              <a:latin typeface="Candara" panose="020E0502030303020204" pitchFamily="34" charset="0"/>
              <a:ea typeface="Calibri" panose="020F0502020204030204" pitchFamily="34" charset="0"/>
              <a:cs typeface="Arial" panose="020B0604020202020204" pitchFamily="34" charset="0"/>
            </a:endParaRPr>
          </a:p>
          <a:p>
            <a:pPr algn="just">
              <a:spcAft>
                <a:spcPts val="6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Economic Development Board</a:t>
            </a:r>
            <a:endParaRPr lang="en-MU" b="1" dirty="0">
              <a:effectLst/>
              <a:latin typeface="Candara" panose="020E0502030303020204" pitchFamily="34" charset="0"/>
              <a:ea typeface="Calibri" panose="020F0502020204030204" pitchFamily="34" charset="0"/>
              <a:cs typeface="Arial" panose="020B0604020202020204" pitchFamily="34" charset="0"/>
            </a:endParaRPr>
          </a:p>
          <a:p>
            <a:pPr algn="just">
              <a:spcAft>
                <a:spcPts val="6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Ethics Committee</a:t>
            </a:r>
            <a:endParaRPr lang="en-MU" b="1" dirty="0">
              <a:effectLst/>
              <a:latin typeface="Candara" panose="020E0502030303020204" pitchFamily="34" charset="0"/>
              <a:ea typeface="Calibri" panose="020F0502020204030204" pitchFamily="34" charset="0"/>
              <a:cs typeface="Arial" panose="020B0604020202020204" pitchFamily="34" charset="0"/>
            </a:endParaRPr>
          </a:p>
          <a:p>
            <a:pPr algn="just">
              <a:spcAft>
                <a:spcPts val="6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Clinical Research Regulatory Council</a:t>
            </a:r>
            <a:endParaRPr lang="en-MU" b="1" dirty="0">
              <a:effectLst/>
              <a:latin typeface="Candara" panose="020E0502030303020204" pitchFamily="34" charset="0"/>
              <a:ea typeface="Calibri" panose="020F0502020204030204" pitchFamily="34" charset="0"/>
              <a:cs typeface="Arial" panose="020B0604020202020204" pitchFamily="34" charset="0"/>
            </a:endParaRPr>
          </a:p>
          <a:p>
            <a:pPr algn="just">
              <a:spcAft>
                <a:spcPts val="6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University of Mauritius </a:t>
            </a:r>
            <a:endParaRPr lang="en-MU" b="1" dirty="0">
              <a:effectLst/>
              <a:latin typeface="Candara" panose="020E0502030303020204" pitchFamily="34" charset="0"/>
              <a:ea typeface="Calibri" panose="020F0502020204030204" pitchFamily="34" charset="0"/>
              <a:cs typeface="Arial" panose="020B0604020202020204" pitchFamily="34" charset="0"/>
            </a:endParaRPr>
          </a:p>
          <a:p>
            <a:pPr algn="just">
              <a:spcAft>
                <a:spcPts val="6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Mauritius </a:t>
            </a:r>
            <a:r>
              <a:rPr lang="en-GB" b="1" dirty="0" err="1">
                <a:effectLst/>
                <a:latin typeface="Candara" panose="020E0502030303020204" pitchFamily="34" charset="0"/>
                <a:ea typeface="Times New Roman" panose="02020603050405020304" pitchFamily="18" charset="0"/>
                <a:cs typeface="Arial" panose="020B0604020202020204" pitchFamily="34" charset="0"/>
              </a:rPr>
              <a:t>Multisports</a:t>
            </a:r>
            <a:r>
              <a:rPr lang="en-GB" b="1" dirty="0">
                <a:effectLst/>
                <a:latin typeface="Candara" panose="020E0502030303020204" pitchFamily="34" charset="0"/>
                <a:ea typeface="Times New Roman" panose="02020603050405020304" pitchFamily="18" charset="0"/>
                <a:cs typeface="Arial" panose="020B0604020202020204" pitchFamily="34" charset="0"/>
              </a:rPr>
              <a:t> Infrastructure Ltd </a:t>
            </a:r>
            <a:endParaRPr lang="en-MU" b="1" dirty="0">
              <a:effectLst/>
              <a:latin typeface="Candara" panose="020E0502030303020204" pitchFamily="34" charset="0"/>
              <a:ea typeface="Calibri" panose="020F0502020204030204" pitchFamily="34" charset="0"/>
              <a:cs typeface="Arial" panose="020B0604020202020204" pitchFamily="34" charset="0"/>
            </a:endParaRPr>
          </a:p>
          <a:p>
            <a:pPr algn="just">
              <a:spcAft>
                <a:spcPts val="600"/>
              </a:spcAft>
            </a:pPr>
            <a:r>
              <a:rPr lang="en-GB" b="1" dirty="0" err="1">
                <a:effectLst/>
                <a:latin typeface="Candara" panose="020E0502030303020204" pitchFamily="34" charset="0"/>
                <a:ea typeface="Times New Roman" panose="02020603050405020304" pitchFamily="18" charset="0"/>
                <a:cs typeface="Arial" panose="020B0604020202020204" pitchFamily="34" charset="0"/>
              </a:rPr>
              <a:t>Axonova</a:t>
            </a:r>
            <a:r>
              <a:rPr lang="en-GB" b="1" dirty="0">
                <a:effectLst/>
                <a:latin typeface="Candara" panose="020E0502030303020204" pitchFamily="34" charset="0"/>
                <a:ea typeface="Times New Roman" panose="02020603050405020304" pitchFamily="18" charset="0"/>
                <a:cs typeface="Arial" panose="020B0604020202020204" pitchFamily="34" charset="0"/>
              </a:rPr>
              <a:t> </a:t>
            </a:r>
            <a:endParaRPr lang="en-MU" b="1" dirty="0">
              <a:effectLst/>
              <a:latin typeface="Candara" panose="020E0502030303020204" pitchFamily="34" charset="0"/>
              <a:ea typeface="Calibri" panose="020F0502020204030204" pitchFamily="34" charset="0"/>
              <a:cs typeface="Arial" panose="020B0604020202020204" pitchFamily="34" charset="0"/>
            </a:endParaRPr>
          </a:p>
          <a:p>
            <a:pPr algn="just">
              <a:spcAft>
                <a:spcPts val="6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Polytechnics Mauritius Ltd </a:t>
            </a:r>
            <a:endParaRPr lang="en-MU" b="1" dirty="0">
              <a:effectLst/>
              <a:latin typeface="Candara" panose="020E0502030303020204" pitchFamily="34" charset="0"/>
              <a:ea typeface="Calibri" panose="020F0502020204030204" pitchFamily="34" charset="0"/>
              <a:cs typeface="Arial" panose="020B0604020202020204" pitchFamily="34" charset="0"/>
            </a:endParaRPr>
          </a:p>
          <a:p>
            <a:pPr algn="just">
              <a:spcAft>
                <a:spcPts val="6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Cap Research Ltd </a:t>
            </a:r>
            <a:endParaRPr lang="en-MU" b="1" dirty="0">
              <a:effectLst/>
              <a:latin typeface="Candara" panose="020E0502030303020204" pitchFamily="34" charset="0"/>
              <a:ea typeface="Calibri" panose="020F0502020204030204" pitchFamily="34" charset="0"/>
              <a:cs typeface="Arial" panose="020B0604020202020204" pitchFamily="34" charset="0"/>
            </a:endParaRPr>
          </a:p>
          <a:p>
            <a:pPr algn="just">
              <a:spcAft>
                <a:spcPts val="6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T1 DIAMS </a:t>
            </a:r>
            <a:endParaRPr lang="en-MU" b="1" dirty="0">
              <a:effectLst/>
              <a:latin typeface="Candara" panose="020E0502030303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056B2C5-6376-4D20-9A90-AE5D077DD9D1}"/>
              </a:ext>
            </a:extLst>
          </p:cNvPr>
          <p:cNvSpPr txBox="1"/>
          <p:nvPr/>
        </p:nvSpPr>
        <p:spPr>
          <a:xfrm>
            <a:off x="7052290" y="134980"/>
            <a:ext cx="4837134" cy="2629822"/>
          </a:xfrm>
          <a:prstGeom prst="rect">
            <a:avLst/>
          </a:prstGeom>
          <a:noFill/>
        </p:spPr>
        <p:txBody>
          <a:bodyPr wrap="square">
            <a:spAutoFit/>
          </a:bodyPr>
          <a:lstStyle/>
          <a:p>
            <a:pPr>
              <a:spcAft>
                <a:spcPts val="600"/>
              </a:spcAft>
            </a:pPr>
            <a:r>
              <a:rPr lang="en-GB" sz="2000" b="1" dirty="0">
                <a:solidFill>
                  <a:schemeClr val="accent2">
                    <a:lumMod val="75000"/>
                  </a:schemeClr>
                </a:solidFill>
                <a:latin typeface="Candara" panose="020E0502030303020204" pitchFamily="34" charset="0"/>
              </a:rPr>
              <a:t>MEETINGS HELD</a:t>
            </a:r>
          </a:p>
          <a:p>
            <a:pPr algn="just">
              <a:lnSpc>
                <a:spcPct val="120000"/>
              </a:lnSpc>
              <a:spcAft>
                <a:spcPts val="10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1</a:t>
            </a:r>
            <a:r>
              <a:rPr lang="en-GB" b="1" baseline="30000" dirty="0">
                <a:effectLst/>
                <a:latin typeface="Candara" panose="020E0502030303020204" pitchFamily="34" charset="0"/>
                <a:ea typeface="Times New Roman" panose="02020603050405020304" pitchFamily="18" charset="0"/>
                <a:cs typeface="Arial" panose="020B0604020202020204" pitchFamily="34" charset="0"/>
              </a:rPr>
              <a:t>st</a:t>
            </a:r>
            <a:r>
              <a:rPr lang="en-GB" b="1" dirty="0">
                <a:effectLst/>
                <a:latin typeface="Candara" panose="020E0502030303020204" pitchFamily="34" charset="0"/>
                <a:ea typeface="Times New Roman" panose="02020603050405020304" pitchFamily="18" charset="0"/>
                <a:cs typeface="Arial" panose="020B0604020202020204" pitchFamily="34" charset="0"/>
              </a:rPr>
              <a:t> Technical Committee – 15 February 2022</a:t>
            </a:r>
            <a:endParaRPr lang="en-MU" b="1" dirty="0">
              <a:effectLst/>
              <a:latin typeface="Candara" panose="020E0502030303020204" pitchFamily="34" charset="0"/>
              <a:ea typeface="Calibri" panose="020F0502020204030204" pitchFamily="34" charset="0"/>
              <a:cs typeface="Arial" panose="020B0604020202020204" pitchFamily="34" charset="0"/>
            </a:endParaRPr>
          </a:p>
          <a:p>
            <a:pPr algn="just">
              <a:lnSpc>
                <a:spcPct val="120000"/>
              </a:lnSpc>
              <a:spcAft>
                <a:spcPts val="10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2</a:t>
            </a:r>
            <a:r>
              <a:rPr lang="en-GB" b="1" baseline="30000" dirty="0">
                <a:effectLst/>
                <a:latin typeface="Candara" panose="020E0502030303020204" pitchFamily="34" charset="0"/>
                <a:ea typeface="Times New Roman" panose="02020603050405020304" pitchFamily="18" charset="0"/>
                <a:cs typeface="Arial" panose="020B0604020202020204" pitchFamily="34" charset="0"/>
              </a:rPr>
              <a:t>nd</a:t>
            </a:r>
            <a:r>
              <a:rPr lang="en-GB" b="1" dirty="0">
                <a:effectLst/>
                <a:latin typeface="Candara" panose="020E0502030303020204" pitchFamily="34" charset="0"/>
                <a:ea typeface="Times New Roman" panose="02020603050405020304" pitchFamily="18" charset="0"/>
                <a:cs typeface="Arial" panose="020B0604020202020204" pitchFamily="34" charset="0"/>
              </a:rPr>
              <a:t> Technical Committee – 22 February 2022</a:t>
            </a:r>
            <a:endParaRPr lang="en-MU" b="1" dirty="0">
              <a:effectLst/>
              <a:latin typeface="Candara" panose="020E0502030303020204" pitchFamily="34" charset="0"/>
              <a:ea typeface="Calibri" panose="020F0502020204030204" pitchFamily="34" charset="0"/>
              <a:cs typeface="Arial" panose="020B0604020202020204" pitchFamily="34" charset="0"/>
            </a:endParaRPr>
          </a:p>
          <a:p>
            <a:pPr algn="just">
              <a:lnSpc>
                <a:spcPct val="120000"/>
              </a:lnSpc>
              <a:spcAft>
                <a:spcPts val="10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3</a:t>
            </a:r>
            <a:r>
              <a:rPr lang="en-GB" b="1" baseline="30000" dirty="0">
                <a:effectLst/>
                <a:latin typeface="Candara" panose="020E0502030303020204" pitchFamily="34" charset="0"/>
                <a:ea typeface="Times New Roman" panose="02020603050405020304" pitchFamily="18" charset="0"/>
                <a:cs typeface="Arial" panose="020B0604020202020204" pitchFamily="34" charset="0"/>
              </a:rPr>
              <a:t>rd</a:t>
            </a:r>
            <a:r>
              <a:rPr lang="en-GB" b="1" dirty="0">
                <a:effectLst/>
                <a:latin typeface="Candara" panose="020E0502030303020204" pitchFamily="34" charset="0"/>
                <a:ea typeface="Times New Roman" panose="02020603050405020304" pitchFamily="18" charset="0"/>
                <a:cs typeface="Arial" panose="020B0604020202020204" pitchFamily="34" charset="0"/>
              </a:rPr>
              <a:t> Technical Committee – 10 March 2022</a:t>
            </a:r>
            <a:endParaRPr lang="en-MU" b="1" dirty="0">
              <a:effectLst/>
              <a:latin typeface="Candara" panose="020E0502030303020204" pitchFamily="34" charset="0"/>
              <a:ea typeface="Calibri" panose="020F0502020204030204" pitchFamily="34" charset="0"/>
              <a:cs typeface="Arial" panose="020B0604020202020204" pitchFamily="34" charset="0"/>
            </a:endParaRPr>
          </a:p>
          <a:p>
            <a:pPr algn="just">
              <a:lnSpc>
                <a:spcPct val="120000"/>
              </a:lnSpc>
              <a:spcAft>
                <a:spcPts val="1000"/>
              </a:spcAft>
            </a:pPr>
            <a:r>
              <a:rPr lang="en-GB" b="1" dirty="0">
                <a:effectLst/>
                <a:latin typeface="Candara" panose="020E0502030303020204" pitchFamily="34" charset="0"/>
                <a:ea typeface="Times New Roman" panose="02020603050405020304" pitchFamily="18" charset="0"/>
                <a:cs typeface="Arial" panose="020B0604020202020204" pitchFamily="34" charset="0"/>
              </a:rPr>
              <a:t>4</a:t>
            </a:r>
            <a:r>
              <a:rPr lang="en-GB" b="1" baseline="30000" dirty="0">
                <a:effectLst/>
                <a:latin typeface="Candara" panose="020E0502030303020204" pitchFamily="34" charset="0"/>
                <a:ea typeface="Times New Roman" panose="02020603050405020304" pitchFamily="18" charset="0"/>
                <a:cs typeface="Arial" panose="020B0604020202020204" pitchFamily="34" charset="0"/>
              </a:rPr>
              <a:t>th</a:t>
            </a:r>
            <a:r>
              <a:rPr lang="en-GB" b="1" dirty="0">
                <a:effectLst/>
                <a:latin typeface="Candara" panose="020E0502030303020204" pitchFamily="34" charset="0"/>
                <a:ea typeface="Times New Roman" panose="02020603050405020304" pitchFamily="18" charset="0"/>
                <a:cs typeface="Arial" panose="020B0604020202020204" pitchFamily="34" charset="0"/>
              </a:rPr>
              <a:t> Technical Committee – 29 March 2022</a:t>
            </a:r>
          </a:p>
          <a:p>
            <a:pPr algn="just">
              <a:lnSpc>
                <a:spcPct val="120000"/>
              </a:lnSpc>
              <a:spcAft>
                <a:spcPts val="1000"/>
              </a:spcAft>
            </a:pPr>
            <a:r>
              <a:rPr lang="en-GB" b="1" dirty="0">
                <a:latin typeface="Candara" panose="020E0502030303020204" pitchFamily="34" charset="0"/>
                <a:ea typeface="Calibri" panose="020F0502020204030204" pitchFamily="34" charset="0"/>
                <a:cs typeface="Arial" panose="020B0604020202020204" pitchFamily="34" charset="0"/>
              </a:rPr>
              <a:t>5</a:t>
            </a:r>
            <a:r>
              <a:rPr lang="en-GB" b="1" baseline="30000" dirty="0">
                <a:latin typeface="Candara" panose="020E0502030303020204" pitchFamily="34" charset="0"/>
                <a:ea typeface="Calibri" panose="020F0502020204030204" pitchFamily="34" charset="0"/>
                <a:cs typeface="Arial" panose="020B0604020202020204" pitchFamily="34" charset="0"/>
              </a:rPr>
              <a:t>th</a:t>
            </a:r>
            <a:r>
              <a:rPr lang="en-GB" b="1" dirty="0">
                <a:latin typeface="Candara" panose="020E0502030303020204" pitchFamily="34" charset="0"/>
                <a:ea typeface="Calibri" panose="020F0502020204030204" pitchFamily="34" charset="0"/>
                <a:cs typeface="Arial" panose="020B0604020202020204" pitchFamily="34" charset="0"/>
              </a:rPr>
              <a:t> Technical Committee – 11 April 2022</a:t>
            </a:r>
            <a:endParaRPr lang="en-MU" b="1" dirty="0">
              <a:effectLst/>
              <a:latin typeface="Candara" panose="020E0502030303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3393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E1B777-56B4-4C67-BF62-E0556FFD1A50}"/>
              </a:ext>
            </a:extLst>
          </p:cNvPr>
          <p:cNvSpPr>
            <a:spLocks noGrp="1"/>
          </p:cNvSpPr>
          <p:nvPr>
            <p:ph type="title"/>
          </p:nvPr>
        </p:nvSpPr>
        <p:spPr>
          <a:xfrm>
            <a:off x="841248" y="334644"/>
            <a:ext cx="10509504" cy="1076914"/>
          </a:xfrm>
        </p:spPr>
        <p:txBody>
          <a:bodyPr anchor="ctr">
            <a:normAutofit/>
          </a:bodyPr>
          <a:lstStyle/>
          <a:p>
            <a:r>
              <a:rPr lang="en-GB" sz="3400" b="1" dirty="0" err="1">
                <a:latin typeface="Candara" panose="020E0502030303020204" pitchFamily="34" charset="0"/>
                <a:ea typeface="+mn-ea"/>
                <a:cs typeface="+mn-cs"/>
              </a:rPr>
              <a:t>Multistakeholders</a:t>
            </a:r>
            <a:r>
              <a:rPr lang="en-GB" sz="3400" b="1" dirty="0">
                <a:latin typeface="Candara" panose="020E0502030303020204" pitchFamily="34" charset="0"/>
                <a:ea typeface="+mn-ea"/>
                <a:cs typeface="+mn-cs"/>
              </a:rPr>
              <a:t> Meetings (Academia/Ministries/Parastatals/NGOs/Industry)</a:t>
            </a:r>
            <a:endParaRPr lang="en-MU" sz="3400" b="1" dirty="0">
              <a:latin typeface="Candara" panose="020E0502030303020204" pitchFamily="34" charset="0"/>
              <a:ea typeface="+mn-ea"/>
              <a:cs typeface="+mn-cs"/>
            </a:endParaRP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29D44BAD-5230-4B96-9BB2-88BFB34FFD56}"/>
              </a:ext>
            </a:extLst>
          </p:cNvPr>
          <p:cNvGraphicFramePr>
            <a:graphicFrameLocks noGrp="1"/>
          </p:cNvGraphicFramePr>
          <p:nvPr>
            <p:ph idx="1"/>
            <p:extLst>
              <p:ext uri="{D42A27DB-BD31-4B8C-83A1-F6EECF244321}">
                <p14:modId xmlns:p14="http://schemas.microsoft.com/office/powerpoint/2010/main" val="462917265"/>
              </p:ext>
            </p:extLst>
          </p:nvPr>
        </p:nvGraphicFramePr>
        <p:xfrm>
          <a:off x="1072035" y="1737360"/>
          <a:ext cx="10038786" cy="4535424"/>
        </p:xfrm>
        <a:graphic>
          <a:graphicData uri="http://schemas.openxmlformats.org/drawingml/2006/table">
            <a:tbl>
              <a:tblPr firstRow="1" bandRow="1">
                <a:tableStyleId>{5DA37D80-6434-44D0-A028-1B22A696006F}</a:tableStyleId>
              </a:tblPr>
              <a:tblGrid>
                <a:gridCol w="1953297">
                  <a:extLst>
                    <a:ext uri="{9D8B030D-6E8A-4147-A177-3AD203B41FA5}">
                      <a16:colId xmlns:a16="http://schemas.microsoft.com/office/drawing/2014/main" val="835890763"/>
                    </a:ext>
                  </a:extLst>
                </a:gridCol>
                <a:gridCol w="8085489">
                  <a:extLst>
                    <a:ext uri="{9D8B030D-6E8A-4147-A177-3AD203B41FA5}">
                      <a16:colId xmlns:a16="http://schemas.microsoft.com/office/drawing/2014/main" val="3634102923"/>
                    </a:ext>
                  </a:extLst>
                </a:gridCol>
              </a:tblGrid>
              <a:tr h="503936">
                <a:tc>
                  <a:txBody>
                    <a:bodyPr/>
                    <a:lstStyle/>
                    <a:p>
                      <a:pPr>
                        <a:spcBef>
                          <a:spcPts val="600"/>
                        </a:spcBef>
                        <a:spcAft>
                          <a:spcPts val="1200"/>
                        </a:spcAft>
                      </a:pPr>
                      <a:r>
                        <a:rPr lang="en-GB" sz="2400" dirty="0"/>
                        <a:t>TASK 1</a:t>
                      </a:r>
                      <a:endParaRPr lang="en-MU" sz="2400" dirty="0"/>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spcAft>
                          <a:spcPts val="1200"/>
                        </a:spcAft>
                      </a:pPr>
                      <a:r>
                        <a:rPr lang="en-GB" sz="2400" dirty="0"/>
                        <a:t>Define Scope, Aims &amp; Objectives</a:t>
                      </a:r>
                      <a:endParaRPr lang="en-MU" sz="2400" dirty="0"/>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904571"/>
                  </a:ext>
                </a:extLst>
              </a:tr>
              <a:tr h="503936">
                <a:tc>
                  <a:txBody>
                    <a:bodyPr/>
                    <a:lstStyle/>
                    <a:p>
                      <a:pPr>
                        <a:spcBef>
                          <a:spcPts val="600"/>
                        </a:spcBef>
                        <a:spcAft>
                          <a:spcPts val="1200"/>
                        </a:spcAft>
                      </a:pPr>
                      <a:r>
                        <a:rPr lang="en-GB" sz="2400" b="1" dirty="0"/>
                        <a:t>TASK 2</a:t>
                      </a:r>
                      <a:endParaRPr lang="en-MU" sz="2400" b="1" dirty="0"/>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spcAft>
                          <a:spcPts val="1200"/>
                        </a:spcAft>
                      </a:pPr>
                      <a:r>
                        <a:rPr lang="en-GB" sz="2400" b="1" dirty="0"/>
                        <a:t>Situational Analysis</a:t>
                      </a:r>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4668707"/>
                  </a:ext>
                </a:extLst>
              </a:tr>
              <a:tr h="503936">
                <a:tc>
                  <a:txBody>
                    <a:bodyPr/>
                    <a:lstStyle/>
                    <a:p>
                      <a:pPr algn="r">
                        <a:spcBef>
                          <a:spcPts val="600"/>
                        </a:spcBef>
                        <a:spcAft>
                          <a:spcPts val="1200"/>
                        </a:spcAft>
                      </a:pPr>
                      <a:r>
                        <a:rPr lang="en-GB" sz="2400" dirty="0"/>
                        <a:t>2.1</a:t>
                      </a:r>
                      <a:endParaRPr lang="en-MU" sz="2400" dirty="0"/>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spcAft>
                          <a:spcPts val="1200"/>
                        </a:spcAft>
                      </a:pPr>
                      <a:r>
                        <a:rPr lang="en-GB" sz="2400" dirty="0"/>
                        <a:t>National Vision</a:t>
                      </a:r>
                      <a:endParaRPr lang="en-MU" sz="2400" dirty="0"/>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1104561"/>
                  </a:ext>
                </a:extLst>
              </a:tr>
              <a:tr h="503936">
                <a:tc>
                  <a:txBody>
                    <a:bodyPr/>
                    <a:lstStyle/>
                    <a:p>
                      <a:pPr algn="r">
                        <a:spcBef>
                          <a:spcPts val="600"/>
                        </a:spcBef>
                        <a:spcAft>
                          <a:spcPts val="1200"/>
                        </a:spcAft>
                      </a:pPr>
                      <a:r>
                        <a:rPr lang="en-GB" sz="2400" dirty="0"/>
                        <a:t>2.2</a:t>
                      </a:r>
                      <a:endParaRPr lang="en-MU" sz="2400" dirty="0"/>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spcAft>
                          <a:spcPts val="1200"/>
                        </a:spcAft>
                      </a:pPr>
                      <a:r>
                        <a:rPr lang="en-GB" sz="2400" dirty="0"/>
                        <a:t>Opportunities</a:t>
                      </a:r>
                      <a:endParaRPr lang="en-MU" sz="2400" dirty="0"/>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5929856"/>
                  </a:ext>
                </a:extLst>
              </a:tr>
              <a:tr h="503936">
                <a:tc>
                  <a:txBody>
                    <a:bodyPr/>
                    <a:lstStyle/>
                    <a:p>
                      <a:pPr algn="r">
                        <a:spcBef>
                          <a:spcPts val="600"/>
                        </a:spcBef>
                        <a:spcAft>
                          <a:spcPts val="1200"/>
                        </a:spcAft>
                      </a:pPr>
                      <a:r>
                        <a:rPr lang="en-GB" sz="2400" dirty="0"/>
                        <a:t>2.3</a:t>
                      </a:r>
                      <a:endParaRPr lang="en-MU" sz="2400" dirty="0"/>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spcAft>
                          <a:spcPts val="1200"/>
                        </a:spcAft>
                      </a:pPr>
                      <a:r>
                        <a:rPr lang="en-GB" sz="2400" dirty="0"/>
                        <a:t>Gaps/Challenges</a:t>
                      </a:r>
                      <a:endParaRPr lang="en-MU" sz="2400" dirty="0"/>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0439944"/>
                  </a:ext>
                </a:extLst>
              </a:tr>
              <a:tr h="503936">
                <a:tc>
                  <a:txBody>
                    <a:bodyPr/>
                    <a:lstStyle/>
                    <a:p>
                      <a:pPr>
                        <a:spcBef>
                          <a:spcPts val="600"/>
                        </a:spcBef>
                        <a:spcAft>
                          <a:spcPts val="1200"/>
                        </a:spcAft>
                      </a:pPr>
                      <a:r>
                        <a:rPr lang="en-GB" sz="2400" b="1" dirty="0"/>
                        <a:t>TASK 3</a:t>
                      </a:r>
                      <a:endParaRPr lang="en-MU" sz="2400" b="1" dirty="0"/>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spcAft>
                          <a:spcPts val="1200"/>
                        </a:spcAft>
                      </a:pPr>
                      <a:r>
                        <a:rPr lang="en-GB" sz="2400" b="1" dirty="0"/>
                        <a:t>International trends</a:t>
                      </a:r>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7060816"/>
                  </a:ext>
                </a:extLst>
              </a:tr>
              <a:tr h="503936">
                <a:tc>
                  <a:txBody>
                    <a:bodyPr/>
                    <a:lstStyle/>
                    <a:p>
                      <a:pPr algn="r">
                        <a:spcBef>
                          <a:spcPts val="600"/>
                        </a:spcBef>
                        <a:spcAft>
                          <a:spcPts val="1200"/>
                        </a:spcAft>
                      </a:pPr>
                      <a:r>
                        <a:rPr lang="en-GB" sz="2400" dirty="0"/>
                        <a:t>3.1</a:t>
                      </a:r>
                      <a:endParaRPr lang="en-MU" sz="2400" dirty="0"/>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spcAft>
                          <a:spcPts val="1200"/>
                        </a:spcAft>
                      </a:pPr>
                      <a:r>
                        <a:rPr lang="en-GB" sz="2400" dirty="0"/>
                        <a:t>Research</a:t>
                      </a:r>
                      <a:endParaRPr lang="en-MU" sz="2400" dirty="0"/>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920800"/>
                  </a:ext>
                </a:extLst>
              </a:tr>
              <a:tr h="503936">
                <a:tc>
                  <a:txBody>
                    <a:bodyPr/>
                    <a:lstStyle/>
                    <a:p>
                      <a:pPr algn="r">
                        <a:spcBef>
                          <a:spcPts val="600"/>
                        </a:spcBef>
                        <a:spcAft>
                          <a:spcPts val="1200"/>
                        </a:spcAft>
                      </a:pPr>
                      <a:r>
                        <a:rPr lang="en-GB" sz="2400" dirty="0"/>
                        <a:t>3.2</a:t>
                      </a:r>
                      <a:endParaRPr lang="en-MU" sz="2400" dirty="0"/>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spcAft>
                          <a:spcPts val="1200"/>
                        </a:spcAft>
                      </a:pPr>
                      <a:r>
                        <a:rPr lang="en-GB" sz="2400" dirty="0"/>
                        <a:t>Innovation in Health Care</a:t>
                      </a:r>
                      <a:endParaRPr lang="en-MU" sz="2400" dirty="0"/>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7781134"/>
                  </a:ext>
                </a:extLst>
              </a:tr>
              <a:tr h="503936">
                <a:tc>
                  <a:txBody>
                    <a:bodyPr/>
                    <a:lstStyle/>
                    <a:p>
                      <a:pPr>
                        <a:spcBef>
                          <a:spcPts val="600"/>
                        </a:spcBef>
                        <a:spcAft>
                          <a:spcPts val="1200"/>
                        </a:spcAft>
                      </a:pPr>
                      <a:r>
                        <a:rPr lang="en-GB" sz="2400" b="1" dirty="0"/>
                        <a:t>TASK 4</a:t>
                      </a:r>
                      <a:endParaRPr lang="en-MU" sz="2400" b="1" dirty="0"/>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spcAft>
                          <a:spcPts val="1200"/>
                        </a:spcAft>
                      </a:pPr>
                      <a:r>
                        <a:rPr lang="en-GB" sz="2400" b="1" dirty="0"/>
                        <a:t>Broad Strategic Directions</a:t>
                      </a:r>
                    </a:p>
                  </a:txBody>
                  <a:tcPr marL="93321" marR="93321" marT="46661" marB="46661">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0134074"/>
                  </a:ext>
                </a:extLst>
              </a:tr>
            </a:tbl>
          </a:graphicData>
        </a:graphic>
      </p:graphicFrame>
    </p:spTree>
    <p:extLst>
      <p:ext uri="{BB962C8B-B14F-4D97-AF65-F5344CB8AC3E}">
        <p14:creationId xmlns:p14="http://schemas.microsoft.com/office/powerpoint/2010/main" val="2390470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9FE21C2D-A832-4D73-90EF-63AB8F99FA9A}"/>
              </a:ext>
            </a:extLst>
          </p:cNvPr>
          <p:cNvGraphicFramePr/>
          <p:nvPr>
            <p:extLst>
              <p:ext uri="{D42A27DB-BD31-4B8C-83A1-F6EECF244321}">
                <p14:modId xmlns:p14="http://schemas.microsoft.com/office/powerpoint/2010/main" val="3769041874"/>
              </p:ext>
            </p:extLst>
          </p:nvPr>
        </p:nvGraphicFramePr>
        <p:xfrm>
          <a:off x="-1173006" y="778863"/>
          <a:ext cx="11071386" cy="4627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0D637486-8D6A-4466-9DE7-36FFB2B20448}"/>
              </a:ext>
            </a:extLst>
          </p:cNvPr>
          <p:cNvSpPr txBox="1"/>
          <p:nvPr/>
        </p:nvSpPr>
        <p:spPr>
          <a:xfrm>
            <a:off x="662940" y="5613007"/>
            <a:ext cx="10241280" cy="923330"/>
          </a:xfrm>
          <a:prstGeom prst="rect">
            <a:avLst/>
          </a:prstGeom>
          <a:solidFill>
            <a:schemeClr val="accent5">
              <a:lumMod val="20000"/>
              <a:lumOff val="80000"/>
            </a:schemeClr>
          </a:solidFill>
        </p:spPr>
        <p:txBody>
          <a:bodyPr wrap="square" rtlCol="0">
            <a:spAutoFit/>
          </a:bodyPr>
          <a:lstStyle/>
          <a:p>
            <a:pPr algn="just"/>
            <a:r>
              <a:rPr lang="en-GB" b="1" dirty="0">
                <a:latin typeface="Candara" panose="020E0502030303020204" pitchFamily="34" charset="0"/>
              </a:rPr>
              <a:t>Aim: </a:t>
            </a:r>
          </a:p>
          <a:p>
            <a:pPr algn="just"/>
            <a:r>
              <a:rPr lang="en-GB" b="1" dirty="0">
                <a:latin typeface="Candara" panose="020E0502030303020204" pitchFamily="34" charset="0"/>
              </a:rPr>
              <a:t>Strengthen capacity for sustained, integrated, coordinated and collaborative research/innovation and translation into policies/improved products/services</a:t>
            </a:r>
            <a:endParaRPr lang="en-MU" b="1" dirty="0">
              <a:latin typeface="Candara" panose="020E0502030303020204" pitchFamily="34" charset="0"/>
            </a:endParaRPr>
          </a:p>
        </p:txBody>
      </p:sp>
      <p:sp>
        <p:nvSpPr>
          <p:cNvPr id="15" name="TextBox 14">
            <a:extLst>
              <a:ext uri="{FF2B5EF4-FFF2-40B4-BE49-F238E27FC236}">
                <a16:creationId xmlns:a16="http://schemas.microsoft.com/office/drawing/2014/main" id="{A75ECEBD-ED17-4A05-ABBE-5809614C1E6F}"/>
              </a:ext>
            </a:extLst>
          </p:cNvPr>
          <p:cNvSpPr txBox="1"/>
          <p:nvPr/>
        </p:nvSpPr>
        <p:spPr>
          <a:xfrm>
            <a:off x="1760220" y="70203"/>
            <a:ext cx="3348990" cy="707886"/>
          </a:xfrm>
          <a:prstGeom prst="rect">
            <a:avLst/>
          </a:prstGeom>
          <a:noFill/>
        </p:spPr>
        <p:txBody>
          <a:bodyPr wrap="square">
            <a:spAutoFit/>
          </a:bodyPr>
          <a:lstStyle/>
          <a:p>
            <a:pPr>
              <a:spcBef>
                <a:spcPts val="600"/>
              </a:spcBef>
              <a:spcAft>
                <a:spcPts val="600"/>
              </a:spcAft>
            </a:pPr>
            <a:r>
              <a:rPr lang="en-GB" sz="4000" b="1" dirty="0">
                <a:solidFill>
                  <a:srgbClr val="C00000"/>
                </a:solidFill>
                <a:latin typeface="Candara" panose="020E0502030303020204" pitchFamily="34" charset="0"/>
              </a:rPr>
              <a:t>SCOPE</a:t>
            </a:r>
          </a:p>
        </p:txBody>
      </p:sp>
    </p:spTree>
    <p:extLst>
      <p:ext uri="{BB962C8B-B14F-4D97-AF65-F5344CB8AC3E}">
        <p14:creationId xmlns:p14="http://schemas.microsoft.com/office/powerpoint/2010/main" val="270021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52730-778F-4B14-BC5E-3E65BC465AE7}"/>
              </a:ext>
            </a:extLst>
          </p:cNvPr>
          <p:cNvSpPr>
            <a:spLocks noGrp="1"/>
          </p:cNvSpPr>
          <p:nvPr>
            <p:ph type="title"/>
          </p:nvPr>
        </p:nvSpPr>
        <p:spPr>
          <a:xfrm>
            <a:off x="808637" y="386930"/>
            <a:ext cx="9399887" cy="1188950"/>
          </a:xfrm>
        </p:spPr>
        <p:txBody>
          <a:bodyPr anchor="b">
            <a:normAutofit/>
          </a:bodyPr>
          <a:lstStyle/>
          <a:p>
            <a:r>
              <a:rPr lang="en-GB" sz="3400" b="1" dirty="0">
                <a:latin typeface="Candara" panose="020E0502030303020204" pitchFamily="34" charset="0"/>
                <a:ea typeface="+mn-ea"/>
                <a:cs typeface="+mn-cs"/>
              </a:rPr>
              <a:t>Guiding Principles</a:t>
            </a:r>
            <a:br>
              <a:rPr lang="en-MU" sz="3800" dirty="0">
                <a:latin typeface="Calibri" panose="020F0502020204030204" pitchFamily="34" charset="0"/>
                <a:ea typeface="Calibri" panose="020F0502020204030204" pitchFamily="34" charset="0"/>
                <a:cs typeface="Times New Roman" panose="02020603050405020304" pitchFamily="18" charset="0"/>
              </a:rPr>
            </a:br>
            <a:endParaRPr lang="en-MU" sz="38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6438A7-42D8-4E6A-9099-29A1395F70B6}"/>
              </a:ext>
            </a:extLst>
          </p:cNvPr>
          <p:cNvSpPr>
            <a:spLocks noGrp="1"/>
          </p:cNvSpPr>
          <p:nvPr>
            <p:ph idx="1"/>
          </p:nvPr>
        </p:nvSpPr>
        <p:spPr>
          <a:xfrm>
            <a:off x="78059" y="2203079"/>
            <a:ext cx="11393409" cy="4147845"/>
          </a:xfrm>
        </p:spPr>
        <p:txBody>
          <a:bodyPr anchor="ctr">
            <a:normAutofit fontScale="92500"/>
          </a:bodyPr>
          <a:lstStyle/>
          <a:p>
            <a:pPr>
              <a:lnSpc>
                <a:spcPct val="120000"/>
              </a:lnSpc>
              <a:spcBef>
                <a:spcPts val="0"/>
              </a:spcBef>
              <a:spcAft>
                <a:spcPts val="1200"/>
              </a:spcAft>
            </a:pPr>
            <a:r>
              <a:rPr lang="en-GB" sz="1800" b="1" dirty="0">
                <a:effectLst/>
                <a:latin typeface="Corbel" panose="020B0503020204020204" pitchFamily="34" charset="0"/>
                <a:ea typeface="Times New Roman" panose="02020603050405020304" pitchFamily="18" charset="0"/>
                <a:cs typeface="Arial" panose="020B0604020202020204" pitchFamily="34" charset="0"/>
              </a:rPr>
              <a:t> </a:t>
            </a:r>
            <a:r>
              <a:rPr lang="en-US" sz="1800" b="1" dirty="0">
                <a:effectLst/>
                <a:latin typeface="Corbel" panose="020B0503020204020204" pitchFamily="34" charset="0"/>
                <a:ea typeface="Times New Roman" panose="02020603050405020304" pitchFamily="18" charset="0"/>
                <a:cs typeface="Times New Roman" panose="02020603050405020304" pitchFamily="18" charset="0"/>
              </a:rPr>
              <a:t>Leadership for innovation</a:t>
            </a:r>
            <a:r>
              <a:rPr lang="en-US" sz="1800" dirty="0">
                <a:effectLst/>
                <a:latin typeface="Corbel" panose="020B0503020204020204" pitchFamily="34" charset="0"/>
                <a:ea typeface="Times New Roman" panose="02020603050405020304" pitchFamily="18" charset="0"/>
                <a:cs typeface="Times New Roman" panose="02020603050405020304" pitchFamily="18" charset="0"/>
              </a:rPr>
              <a:t>: This includes proactive leadership in defining priority innovations informed by local needs. </a:t>
            </a:r>
            <a:endParaRPr lang="en-MU" sz="1800" dirty="0">
              <a:effectLst/>
              <a:latin typeface="Corbel" panose="020B0503020204020204" pitchFamily="34" charset="0"/>
              <a:ea typeface="Times New Roman" panose="02020603050405020304" pitchFamily="18" charset="0"/>
              <a:cs typeface="Times New Roman" panose="02020603050405020304" pitchFamily="18" charset="0"/>
            </a:endParaRPr>
          </a:p>
          <a:p>
            <a:pPr marL="342900" lvl="0" indent="-342900">
              <a:lnSpc>
                <a:spcPct val="120000"/>
              </a:lnSpc>
              <a:spcBef>
                <a:spcPts val="0"/>
              </a:spcBef>
              <a:spcAft>
                <a:spcPts val="1200"/>
              </a:spcAft>
              <a:buFont typeface="Wingdings" panose="05000000000000000000" pitchFamily="2" charset="2"/>
              <a:buChar char=""/>
              <a:tabLst>
                <a:tab pos="270510" algn="l"/>
              </a:tabLst>
            </a:pPr>
            <a:r>
              <a:rPr lang="en-US" sz="1800" b="1" dirty="0">
                <a:effectLst/>
                <a:latin typeface="Corbel" panose="020B0503020204020204" pitchFamily="34" charset="0"/>
                <a:ea typeface="Times New Roman" panose="02020603050405020304" pitchFamily="18" charset="0"/>
                <a:cs typeface="Times New Roman" panose="02020603050405020304" pitchFamily="18" charset="0"/>
              </a:rPr>
              <a:t>Access to health care</a:t>
            </a:r>
            <a:r>
              <a:rPr lang="en-US" sz="1800" dirty="0">
                <a:effectLst/>
                <a:latin typeface="Corbel" panose="020B0503020204020204" pitchFamily="34" charset="0"/>
                <a:ea typeface="Times New Roman" panose="02020603050405020304" pitchFamily="18" charset="0"/>
                <a:cs typeface="Times New Roman" panose="02020603050405020304" pitchFamily="18" charset="0"/>
              </a:rPr>
              <a:t>: This entails supporting the scale-up of innovations that improve global access to quality health care </a:t>
            </a:r>
            <a:endParaRPr lang="en-MU" sz="1800" dirty="0">
              <a:effectLst/>
              <a:latin typeface="Corbel" panose="020B0503020204020204" pitchFamily="34" charset="0"/>
              <a:ea typeface="Times New Roman" panose="02020603050405020304" pitchFamily="18" charset="0"/>
              <a:cs typeface="Times New Roman" panose="02020603050405020304" pitchFamily="18" charset="0"/>
            </a:endParaRPr>
          </a:p>
          <a:p>
            <a:pPr marL="342900" lvl="0" indent="-342900">
              <a:lnSpc>
                <a:spcPct val="120000"/>
              </a:lnSpc>
              <a:spcBef>
                <a:spcPts val="0"/>
              </a:spcBef>
              <a:spcAft>
                <a:spcPts val="1200"/>
              </a:spcAft>
              <a:buFont typeface="Wingdings" panose="05000000000000000000" pitchFamily="2" charset="2"/>
              <a:buChar char=""/>
              <a:tabLst>
                <a:tab pos="270510" algn="l"/>
              </a:tabLst>
            </a:pPr>
            <a:r>
              <a:rPr lang="en-US" sz="1800" b="1" dirty="0">
                <a:effectLst/>
                <a:latin typeface="Corbel" panose="020B0503020204020204" pitchFamily="34" charset="0"/>
                <a:ea typeface="Times New Roman" panose="02020603050405020304" pitchFamily="18" charset="0"/>
                <a:cs typeface="Times New Roman" panose="02020603050405020304" pitchFamily="18" charset="0"/>
              </a:rPr>
              <a:t>Collaboration and partnership</a:t>
            </a:r>
            <a:r>
              <a:rPr lang="en-US" sz="1800" dirty="0">
                <a:effectLst/>
                <a:latin typeface="Corbel" panose="020B0503020204020204" pitchFamily="34" charset="0"/>
                <a:ea typeface="Times New Roman" panose="02020603050405020304" pitchFamily="18" charset="0"/>
                <a:cs typeface="Times New Roman" panose="02020603050405020304" pitchFamily="18" charset="0"/>
              </a:rPr>
              <a:t>: The goal is to foster the spirit of collaboration among key stakeholders, including civil society, the private sector and other actors, to work together to design improvements in service delivery, products and policies. </a:t>
            </a:r>
            <a:endParaRPr lang="en-MU" sz="1800" dirty="0">
              <a:effectLst/>
              <a:latin typeface="Corbel" panose="020B0503020204020204" pitchFamily="34" charset="0"/>
              <a:ea typeface="Times New Roman" panose="02020603050405020304" pitchFamily="18" charset="0"/>
              <a:cs typeface="Times New Roman" panose="02020603050405020304" pitchFamily="18" charset="0"/>
            </a:endParaRPr>
          </a:p>
          <a:p>
            <a:pPr marL="342900" lvl="0" indent="-342900">
              <a:lnSpc>
                <a:spcPct val="120000"/>
              </a:lnSpc>
              <a:spcBef>
                <a:spcPts val="0"/>
              </a:spcBef>
              <a:spcAft>
                <a:spcPts val="1200"/>
              </a:spcAft>
              <a:buFont typeface="Wingdings" panose="05000000000000000000" pitchFamily="2" charset="2"/>
              <a:buChar char=""/>
              <a:tabLst>
                <a:tab pos="270510" algn="l"/>
              </a:tabLst>
            </a:pPr>
            <a:r>
              <a:rPr lang="en-US" sz="1800" b="1" dirty="0">
                <a:effectLst/>
                <a:latin typeface="Corbel" panose="020B0503020204020204" pitchFamily="34" charset="0"/>
                <a:ea typeface="Times New Roman" panose="02020603050405020304" pitchFamily="18" charset="0"/>
                <a:cs typeface="Times New Roman" panose="02020603050405020304" pitchFamily="18" charset="0"/>
              </a:rPr>
              <a:t>Inclusive innovation for all</a:t>
            </a:r>
            <a:r>
              <a:rPr lang="en-US" sz="1800" dirty="0">
                <a:effectLst/>
                <a:latin typeface="Corbel" panose="020B0503020204020204" pitchFamily="34" charset="0"/>
                <a:ea typeface="Times New Roman" panose="02020603050405020304" pitchFamily="18" charset="0"/>
                <a:cs typeface="Times New Roman" panose="02020603050405020304" pitchFamily="18" charset="0"/>
              </a:rPr>
              <a:t>: Mainstream community engagement, including people with disabilities and special groups, in the design and adoption of innovative solutions, by supporting them with tools and resources as innovators.</a:t>
            </a:r>
            <a:endParaRPr lang="en-MU" sz="1800" dirty="0">
              <a:effectLst/>
              <a:latin typeface="Corbel" panose="020B0503020204020204" pitchFamily="34" charset="0"/>
              <a:ea typeface="Times New Roman" panose="02020603050405020304" pitchFamily="18" charset="0"/>
              <a:cs typeface="Times New Roman" panose="02020603050405020304" pitchFamily="18" charset="0"/>
            </a:endParaRPr>
          </a:p>
          <a:p>
            <a:pPr marL="342900" lvl="0" indent="-342900">
              <a:lnSpc>
                <a:spcPct val="120000"/>
              </a:lnSpc>
              <a:spcBef>
                <a:spcPts val="0"/>
              </a:spcBef>
              <a:spcAft>
                <a:spcPts val="1200"/>
              </a:spcAft>
              <a:buFont typeface="Wingdings" panose="05000000000000000000" pitchFamily="2" charset="2"/>
              <a:buChar char=""/>
              <a:tabLst>
                <a:tab pos="270510" algn="l"/>
              </a:tabLst>
            </a:pPr>
            <a:r>
              <a:rPr lang="en-US" sz="1800" b="1" dirty="0">
                <a:effectLst/>
                <a:latin typeface="Corbel" panose="020B0503020204020204" pitchFamily="34" charset="0"/>
                <a:ea typeface="Times New Roman" panose="02020603050405020304" pitchFamily="18" charset="0"/>
                <a:cs typeface="Times New Roman" panose="02020603050405020304" pitchFamily="18" charset="0"/>
              </a:rPr>
              <a:t>Gender mainstreaming and equity</a:t>
            </a:r>
            <a:r>
              <a:rPr lang="en-US" sz="1800" dirty="0">
                <a:effectLst/>
                <a:latin typeface="Corbel" panose="020B0503020204020204" pitchFamily="34" charset="0"/>
                <a:ea typeface="Times New Roman" panose="02020603050405020304" pitchFamily="18" charset="0"/>
                <a:cs typeface="Times New Roman" panose="02020603050405020304" pitchFamily="18" charset="0"/>
              </a:rPr>
              <a:t>: Mainstream participation of women in innovation development, including by making available tailored funding to encourage women’s participation in the health innovation space. </a:t>
            </a:r>
            <a:endParaRPr lang="en-MU" sz="1800" dirty="0">
              <a:latin typeface="Corbel" panose="020B0503020204020204" pitchFamily="34" charset="0"/>
            </a:endParaRPr>
          </a:p>
        </p:txBody>
      </p:sp>
    </p:spTree>
    <p:extLst>
      <p:ext uri="{BB962C8B-B14F-4D97-AF65-F5344CB8AC3E}">
        <p14:creationId xmlns:p14="http://schemas.microsoft.com/office/powerpoint/2010/main" val="67543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14CD7164-F683-4035-B76A-9EA548AC14AC}"/>
              </a:ext>
            </a:extLst>
          </p:cNvPr>
          <p:cNvSpPr>
            <a:spLocks noGrp="1"/>
          </p:cNvSpPr>
          <p:nvPr>
            <p:ph type="title"/>
          </p:nvPr>
        </p:nvSpPr>
        <p:spPr>
          <a:xfrm>
            <a:off x="259308" y="643467"/>
            <a:ext cx="3530098" cy="5571066"/>
          </a:xfrm>
        </p:spPr>
        <p:txBody>
          <a:bodyPr>
            <a:normAutofit/>
          </a:bodyPr>
          <a:lstStyle/>
          <a:p>
            <a:r>
              <a:rPr lang="en-GB" sz="4000" b="1" dirty="0">
                <a:solidFill>
                  <a:srgbClr val="FFFFFF"/>
                </a:solidFill>
                <a:latin typeface="Corbel" panose="020B0503020204020204" pitchFamily="34" charset="0"/>
                <a:ea typeface="Times New Roman" panose="02020603050405020304" pitchFamily="18" charset="0"/>
                <a:cs typeface="Arial" panose="020B0604020202020204" pitchFamily="34" charset="0"/>
              </a:rPr>
              <a:t>Vision</a:t>
            </a:r>
            <a:br>
              <a:rPr lang="en-GB" sz="4000" b="1" dirty="0">
                <a:solidFill>
                  <a:srgbClr val="FFFFFF"/>
                </a:solidFill>
                <a:latin typeface="Corbel" panose="020B0503020204020204" pitchFamily="34" charset="0"/>
                <a:ea typeface="Times New Roman" panose="02020603050405020304" pitchFamily="18" charset="0"/>
                <a:cs typeface="Arial" panose="020B0604020202020204" pitchFamily="34" charset="0"/>
              </a:rPr>
            </a:br>
            <a:r>
              <a:rPr lang="en-GB" sz="4000" b="1" dirty="0">
                <a:solidFill>
                  <a:srgbClr val="FFFFFF"/>
                </a:solidFill>
                <a:latin typeface="Corbel" panose="020B0503020204020204" pitchFamily="34" charset="0"/>
                <a:ea typeface="Times New Roman" panose="02020603050405020304" pitchFamily="18" charset="0"/>
                <a:cs typeface="Arial" panose="020B0604020202020204" pitchFamily="34" charset="0"/>
              </a:rPr>
              <a:t>Aims and Objectives</a:t>
            </a:r>
            <a:br>
              <a:rPr lang="en-MU" sz="4000" dirty="0">
                <a:solidFill>
                  <a:srgbClr val="FFFFFF"/>
                </a:solidFill>
                <a:latin typeface="Corbel" panose="020B0503020204020204" pitchFamily="34" charset="0"/>
                <a:ea typeface="Calibri" panose="020F0502020204030204" pitchFamily="34" charset="0"/>
                <a:cs typeface="Times New Roman" panose="02020603050405020304" pitchFamily="18" charset="0"/>
              </a:rPr>
            </a:br>
            <a:endParaRPr lang="en-MU" sz="4000" dirty="0">
              <a:solidFill>
                <a:srgbClr val="FFFFFF"/>
              </a:solidFill>
              <a:latin typeface="Corbel" panose="020B0503020204020204" pitchFamily="34" charset="0"/>
            </a:endParaRPr>
          </a:p>
        </p:txBody>
      </p:sp>
      <p:graphicFrame>
        <p:nvGraphicFramePr>
          <p:cNvPr id="7" name="Content Placeholder 2">
            <a:extLst>
              <a:ext uri="{FF2B5EF4-FFF2-40B4-BE49-F238E27FC236}">
                <a16:creationId xmlns:a16="http://schemas.microsoft.com/office/drawing/2014/main" id="{4DBFC29B-1CE9-B663-2347-8D1C7BF12119}"/>
              </a:ext>
            </a:extLst>
          </p:cNvPr>
          <p:cNvGraphicFramePr>
            <a:graphicFrameLocks noGrp="1"/>
          </p:cNvGraphicFramePr>
          <p:nvPr>
            <p:ph idx="1"/>
            <p:extLst>
              <p:ext uri="{D42A27DB-BD31-4B8C-83A1-F6EECF244321}">
                <p14:modId xmlns:p14="http://schemas.microsoft.com/office/powerpoint/2010/main" val="3759268616"/>
              </p:ext>
            </p:extLst>
          </p:nvPr>
        </p:nvGraphicFramePr>
        <p:xfrm>
          <a:off x="4627756" y="356839"/>
          <a:ext cx="6871598" cy="6411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403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F64A-0E80-47B6-AF3E-937E6242CD83}"/>
              </a:ext>
            </a:extLst>
          </p:cNvPr>
          <p:cNvSpPr>
            <a:spLocks noGrp="1"/>
          </p:cNvSpPr>
          <p:nvPr>
            <p:ph type="title"/>
          </p:nvPr>
        </p:nvSpPr>
        <p:spPr>
          <a:xfrm>
            <a:off x="327349" y="227506"/>
            <a:ext cx="10905066" cy="760125"/>
          </a:xfrm>
          <a:solidFill>
            <a:schemeClr val="accent4">
              <a:lumMod val="20000"/>
              <a:lumOff val="80000"/>
            </a:schemeClr>
          </a:solidFill>
        </p:spPr>
        <p:txBody>
          <a:bodyPr>
            <a:normAutofit/>
          </a:bodyPr>
          <a:lstStyle/>
          <a:p>
            <a:r>
              <a:rPr lang="en-GB" sz="2800" b="1" dirty="0">
                <a:solidFill>
                  <a:schemeClr val="accent5">
                    <a:lumMod val="50000"/>
                  </a:schemeClr>
                </a:solidFill>
                <a:latin typeface="Candara" panose="020E0502030303020204" pitchFamily="34" charset="0"/>
                <a:ea typeface="+mn-ea"/>
                <a:cs typeface="+mn-cs"/>
              </a:rPr>
              <a:t>SITUATIONAL ANALYSIS – National Vision</a:t>
            </a:r>
            <a:endParaRPr lang="en-MU" sz="2800" b="1" dirty="0">
              <a:solidFill>
                <a:schemeClr val="accent5">
                  <a:lumMod val="50000"/>
                </a:schemeClr>
              </a:solidFill>
              <a:latin typeface="Candara" panose="020E0502030303020204" pitchFamily="34" charset="0"/>
              <a:ea typeface="+mn-ea"/>
              <a:cs typeface="+mn-cs"/>
            </a:endParaRPr>
          </a:p>
        </p:txBody>
      </p:sp>
      <p:graphicFrame>
        <p:nvGraphicFramePr>
          <p:cNvPr id="5" name="Content Placeholder 2">
            <a:extLst>
              <a:ext uri="{FF2B5EF4-FFF2-40B4-BE49-F238E27FC236}">
                <a16:creationId xmlns:a16="http://schemas.microsoft.com/office/drawing/2014/main" id="{679EBC12-0C51-68A0-0185-21E0330839DB}"/>
              </a:ext>
            </a:extLst>
          </p:cNvPr>
          <p:cNvGraphicFramePr>
            <a:graphicFrameLocks noGrp="1"/>
          </p:cNvGraphicFramePr>
          <p:nvPr>
            <p:ph idx="1"/>
            <p:extLst>
              <p:ext uri="{D42A27DB-BD31-4B8C-83A1-F6EECF244321}">
                <p14:modId xmlns:p14="http://schemas.microsoft.com/office/powerpoint/2010/main" val="2563707077"/>
              </p:ext>
            </p:extLst>
          </p:nvPr>
        </p:nvGraphicFramePr>
        <p:xfrm>
          <a:off x="327349" y="987631"/>
          <a:ext cx="10905066" cy="5642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9325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1041</TotalTime>
  <Words>1480</Words>
  <Application>Microsoft Office PowerPoint</Application>
  <PresentationFormat>Widescreen</PresentationFormat>
  <Paragraphs>223</Paragraphs>
  <Slides>18</Slides>
  <Notes>0</Notes>
  <HiddenSlides>12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Baguet Script</vt:lpstr>
      <vt:lpstr>Calibri</vt:lpstr>
      <vt:lpstr>Calibri Light</vt:lpstr>
      <vt:lpstr>Cambria</vt:lpstr>
      <vt:lpstr>Candara</vt:lpstr>
      <vt:lpstr>Corbel</vt:lpstr>
      <vt:lpstr>Forte</vt:lpstr>
      <vt:lpstr>inherit</vt:lpstr>
      <vt:lpstr>Symbol</vt:lpstr>
      <vt:lpstr>Wingdings</vt:lpstr>
      <vt:lpstr>Office Theme</vt:lpstr>
      <vt:lpstr>Sectoral Discussions on  Health and Wellness Innovation</vt:lpstr>
      <vt:lpstr>Introduction</vt:lpstr>
      <vt:lpstr>Six Thematics have been identified</vt:lpstr>
      <vt:lpstr>PowerPoint Presentation</vt:lpstr>
      <vt:lpstr>Multistakeholders Meetings (Academia/Ministries/Parastatals/NGOs/Industry)</vt:lpstr>
      <vt:lpstr>PowerPoint Presentation</vt:lpstr>
      <vt:lpstr>Guiding Principles </vt:lpstr>
      <vt:lpstr>Vision Aims and Objectives </vt:lpstr>
      <vt:lpstr>SITUATIONAL ANALYSIS – National Vision</vt:lpstr>
      <vt:lpstr>SITUATIONAL ANALYSIS - Opportunities</vt:lpstr>
      <vt:lpstr>SITUATIONAL ANALYSIS  - GAPS &amp; CHALLENGES</vt:lpstr>
      <vt:lpstr>PowerPoint Presentation</vt:lpstr>
      <vt:lpstr>Research, Technology and Innovation behind Wellness Industry</vt:lpstr>
      <vt:lpstr>Adaptation to Mauritius</vt:lpstr>
      <vt:lpstr>PowerPoint Presentation</vt:lpstr>
      <vt:lpstr>PowerPoint Presentation</vt:lpstr>
      <vt:lpstr>Other National Measures</vt:lpstr>
      <vt:lpstr>Strategic Orientations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Wellness Innovation</dc:title>
  <dc:creator>Mrs S Patten-Ramen</dc:creator>
  <cp:lastModifiedBy>spattenramen@gmail.com</cp:lastModifiedBy>
  <cp:revision>9</cp:revision>
  <cp:lastPrinted>2022-03-23T05:43:36Z</cp:lastPrinted>
  <dcterms:created xsi:type="dcterms:W3CDTF">2022-03-18T06:19:43Z</dcterms:created>
  <dcterms:modified xsi:type="dcterms:W3CDTF">2022-04-27T17:47:53Z</dcterms:modified>
</cp:coreProperties>
</file>